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33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E628C3-5C8F-435A-8309-305178A9860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4A860C4-150F-49BD-825C-530DE45E4381}">
      <dgm:prSet/>
      <dgm:spPr/>
      <dgm:t>
        <a:bodyPr/>
        <a:lstStyle/>
        <a:p>
          <a:pPr>
            <a:defRPr cap="all"/>
          </a:pPr>
          <a:r>
            <a:rPr lang="pl-PL" dirty="0"/>
            <a:t>System nieodpłatnej pomocy prawnej, nieodpłatnego poradnictwa obywatelskiego oraz edukacji prawnej w Polsce opiera się na przepisach Ustawy o nieodpłatnej pomocy prawnej, nieodpłatnym poradnictwie obywatelskim oraz edukacji prawnej z dnia 5 sierpnia 2015 roku.</a:t>
          </a:r>
          <a:endParaRPr lang="en-US" dirty="0"/>
        </a:p>
      </dgm:t>
    </dgm:pt>
    <dgm:pt modelId="{D9802F67-59BC-410F-9A06-F8342F44CB50}" type="parTrans" cxnId="{05DB9612-38EA-4B05-AD68-A7888A079F1B}">
      <dgm:prSet/>
      <dgm:spPr/>
      <dgm:t>
        <a:bodyPr/>
        <a:lstStyle/>
        <a:p>
          <a:endParaRPr lang="en-US"/>
        </a:p>
      </dgm:t>
    </dgm:pt>
    <dgm:pt modelId="{B6FB7F55-6620-4F66-91B2-10500003DD4F}" type="sibTrans" cxnId="{05DB9612-38EA-4B05-AD68-A7888A079F1B}">
      <dgm:prSet/>
      <dgm:spPr/>
      <dgm:t>
        <a:bodyPr/>
        <a:lstStyle/>
        <a:p>
          <a:endParaRPr lang="en-US"/>
        </a:p>
      </dgm:t>
    </dgm:pt>
    <dgm:pt modelId="{7925EC29-CDF7-472B-A8B0-2967D31988F4}">
      <dgm:prSet/>
      <dgm:spPr/>
      <dgm:t>
        <a:bodyPr/>
        <a:lstStyle/>
        <a:p>
          <a:pPr>
            <a:defRPr cap="all"/>
          </a:pPr>
          <a:r>
            <a:rPr lang="pl-PL" dirty="0"/>
            <a:t>Celem systemu jest zapewnienie dostępu do bezpłatnych usług prawnych, PORAD OBYWATELSKICH ORAZ MEDIACJI osobom w trudnej sytuacji.</a:t>
          </a:r>
          <a:endParaRPr lang="en-US" dirty="0"/>
        </a:p>
      </dgm:t>
    </dgm:pt>
    <dgm:pt modelId="{9A08AC48-1673-43B7-B899-6CDCF5DFA9A2}" type="parTrans" cxnId="{618CFB1F-6AB0-4F2E-9B57-9EA916CEBB21}">
      <dgm:prSet/>
      <dgm:spPr/>
      <dgm:t>
        <a:bodyPr/>
        <a:lstStyle/>
        <a:p>
          <a:endParaRPr lang="en-US"/>
        </a:p>
      </dgm:t>
    </dgm:pt>
    <dgm:pt modelId="{5CE2D308-22BE-4D89-96EE-F751C5A927B8}" type="sibTrans" cxnId="{618CFB1F-6AB0-4F2E-9B57-9EA916CEBB21}">
      <dgm:prSet/>
      <dgm:spPr/>
      <dgm:t>
        <a:bodyPr/>
        <a:lstStyle/>
        <a:p>
          <a:endParaRPr lang="en-US"/>
        </a:p>
      </dgm:t>
    </dgm:pt>
    <dgm:pt modelId="{BFDCE12E-BB6D-4EA7-B485-680C0ECF5E17}" type="pres">
      <dgm:prSet presAssocID="{DCE628C3-5C8F-435A-8309-305178A986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56033B-8BF1-4986-AC6F-BFC7D6880B80}" type="pres">
      <dgm:prSet presAssocID="{B4A860C4-150F-49BD-825C-530DE45E4381}" presName="hierRoot1" presStyleCnt="0"/>
      <dgm:spPr/>
    </dgm:pt>
    <dgm:pt modelId="{D02140EE-D49B-4C05-BA78-675FF6EC4956}" type="pres">
      <dgm:prSet presAssocID="{B4A860C4-150F-49BD-825C-530DE45E4381}" presName="composite" presStyleCnt="0"/>
      <dgm:spPr/>
    </dgm:pt>
    <dgm:pt modelId="{E0223D08-7C97-4701-BE18-3DFA904F0EFB}" type="pres">
      <dgm:prSet presAssocID="{B4A860C4-150F-49BD-825C-530DE45E4381}" presName="background" presStyleLbl="node0" presStyleIdx="0" presStyleCnt="2"/>
      <dgm:spPr>
        <a:solidFill>
          <a:schemeClr val="accent1">
            <a:lumMod val="20000"/>
            <a:lumOff val="80000"/>
          </a:schemeClr>
        </a:solidFill>
      </dgm:spPr>
    </dgm:pt>
    <dgm:pt modelId="{75FF2AF2-5D33-4E35-B831-846AFF464738}" type="pres">
      <dgm:prSet presAssocID="{B4A860C4-150F-49BD-825C-530DE45E4381}" presName="text" presStyleLbl="fgAcc0" presStyleIdx="0" presStyleCnt="2">
        <dgm:presLayoutVars>
          <dgm:chPref val="3"/>
        </dgm:presLayoutVars>
      </dgm:prSet>
      <dgm:spPr/>
    </dgm:pt>
    <dgm:pt modelId="{57E867A5-190F-403B-B686-6C3244ED2B38}" type="pres">
      <dgm:prSet presAssocID="{B4A860C4-150F-49BD-825C-530DE45E4381}" presName="hierChild2" presStyleCnt="0"/>
      <dgm:spPr/>
    </dgm:pt>
    <dgm:pt modelId="{BA2E7227-1632-49CC-80A4-02F5530BE21A}" type="pres">
      <dgm:prSet presAssocID="{7925EC29-CDF7-472B-A8B0-2967D31988F4}" presName="hierRoot1" presStyleCnt="0"/>
      <dgm:spPr/>
    </dgm:pt>
    <dgm:pt modelId="{EAF630C9-19C6-497E-A880-9729A43C6DFD}" type="pres">
      <dgm:prSet presAssocID="{7925EC29-CDF7-472B-A8B0-2967D31988F4}" presName="composite" presStyleCnt="0"/>
      <dgm:spPr/>
    </dgm:pt>
    <dgm:pt modelId="{1CDA2DDD-5585-4A35-A13D-368C0AADC2F9}" type="pres">
      <dgm:prSet presAssocID="{7925EC29-CDF7-472B-A8B0-2967D31988F4}" presName="background" presStyleLbl="node0" presStyleIdx="1" presStyleCnt="2"/>
      <dgm:spPr>
        <a:solidFill>
          <a:schemeClr val="accent1">
            <a:lumMod val="20000"/>
            <a:lumOff val="80000"/>
          </a:schemeClr>
        </a:solidFill>
      </dgm:spPr>
    </dgm:pt>
    <dgm:pt modelId="{99EBCA5E-4C44-4B45-836D-984BF92014C3}" type="pres">
      <dgm:prSet presAssocID="{7925EC29-CDF7-472B-A8B0-2967D31988F4}" presName="text" presStyleLbl="fgAcc0" presStyleIdx="1" presStyleCnt="2">
        <dgm:presLayoutVars>
          <dgm:chPref val="3"/>
        </dgm:presLayoutVars>
      </dgm:prSet>
      <dgm:spPr/>
    </dgm:pt>
    <dgm:pt modelId="{8C72D107-CDCB-442D-8E43-373B94C3BB37}" type="pres">
      <dgm:prSet presAssocID="{7925EC29-CDF7-472B-A8B0-2967D31988F4}" presName="hierChild2" presStyleCnt="0"/>
      <dgm:spPr/>
    </dgm:pt>
  </dgm:ptLst>
  <dgm:cxnLst>
    <dgm:cxn modelId="{05DB9612-38EA-4B05-AD68-A7888A079F1B}" srcId="{DCE628C3-5C8F-435A-8309-305178A98602}" destId="{B4A860C4-150F-49BD-825C-530DE45E4381}" srcOrd="0" destOrd="0" parTransId="{D9802F67-59BC-410F-9A06-F8342F44CB50}" sibTransId="{B6FB7F55-6620-4F66-91B2-10500003DD4F}"/>
    <dgm:cxn modelId="{618CFB1F-6AB0-4F2E-9B57-9EA916CEBB21}" srcId="{DCE628C3-5C8F-435A-8309-305178A98602}" destId="{7925EC29-CDF7-472B-A8B0-2967D31988F4}" srcOrd="1" destOrd="0" parTransId="{9A08AC48-1673-43B7-B899-6CDCF5DFA9A2}" sibTransId="{5CE2D308-22BE-4D89-96EE-F751C5A927B8}"/>
    <dgm:cxn modelId="{F98A3976-7FE8-404E-A5EC-26216CE226CF}" type="presOf" srcId="{DCE628C3-5C8F-435A-8309-305178A98602}" destId="{BFDCE12E-BB6D-4EA7-B485-680C0ECF5E17}" srcOrd="0" destOrd="0" presId="urn:microsoft.com/office/officeart/2005/8/layout/hierarchy1"/>
    <dgm:cxn modelId="{752BCE58-A15C-4A63-9F83-40F49BB5CD8E}" type="presOf" srcId="{7925EC29-CDF7-472B-A8B0-2967D31988F4}" destId="{99EBCA5E-4C44-4B45-836D-984BF92014C3}" srcOrd="0" destOrd="0" presId="urn:microsoft.com/office/officeart/2005/8/layout/hierarchy1"/>
    <dgm:cxn modelId="{76F4A189-EEB4-43A3-8FB7-B07ECE13FA88}" type="presOf" srcId="{B4A860C4-150F-49BD-825C-530DE45E4381}" destId="{75FF2AF2-5D33-4E35-B831-846AFF464738}" srcOrd="0" destOrd="0" presId="urn:microsoft.com/office/officeart/2005/8/layout/hierarchy1"/>
    <dgm:cxn modelId="{C8D9B786-6C6D-4AA7-9693-FB257BE167C4}" type="presParOf" srcId="{BFDCE12E-BB6D-4EA7-B485-680C0ECF5E17}" destId="{7A56033B-8BF1-4986-AC6F-BFC7D6880B80}" srcOrd="0" destOrd="0" presId="urn:microsoft.com/office/officeart/2005/8/layout/hierarchy1"/>
    <dgm:cxn modelId="{8085EE86-29E3-41BB-921C-CB69565FD585}" type="presParOf" srcId="{7A56033B-8BF1-4986-AC6F-BFC7D6880B80}" destId="{D02140EE-D49B-4C05-BA78-675FF6EC4956}" srcOrd="0" destOrd="0" presId="urn:microsoft.com/office/officeart/2005/8/layout/hierarchy1"/>
    <dgm:cxn modelId="{8B227982-85A1-45D4-8B97-8C6FB0924F2F}" type="presParOf" srcId="{D02140EE-D49B-4C05-BA78-675FF6EC4956}" destId="{E0223D08-7C97-4701-BE18-3DFA904F0EFB}" srcOrd="0" destOrd="0" presId="urn:microsoft.com/office/officeart/2005/8/layout/hierarchy1"/>
    <dgm:cxn modelId="{7F394623-4B5B-4E5A-91A3-132DA5C82E09}" type="presParOf" srcId="{D02140EE-D49B-4C05-BA78-675FF6EC4956}" destId="{75FF2AF2-5D33-4E35-B831-846AFF464738}" srcOrd="1" destOrd="0" presId="urn:microsoft.com/office/officeart/2005/8/layout/hierarchy1"/>
    <dgm:cxn modelId="{855A61DA-5935-4353-9AAE-9F5022FE1204}" type="presParOf" srcId="{7A56033B-8BF1-4986-AC6F-BFC7D6880B80}" destId="{57E867A5-190F-403B-B686-6C3244ED2B38}" srcOrd="1" destOrd="0" presId="urn:microsoft.com/office/officeart/2005/8/layout/hierarchy1"/>
    <dgm:cxn modelId="{E2F383A3-4563-4E93-AB05-FACF5AFA3EA7}" type="presParOf" srcId="{BFDCE12E-BB6D-4EA7-B485-680C0ECF5E17}" destId="{BA2E7227-1632-49CC-80A4-02F5530BE21A}" srcOrd="1" destOrd="0" presId="urn:microsoft.com/office/officeart/2005/8/layout/hierarchy1"/>
    <dgm:cxn modelId="{3ECA58B2-B258-4AE2-89BF-A8FF12C01F89}" type="presParOf" srcId="{BA2E7227-1632-49CC-80A4-02F5530BE21A}" destId="{EAF630C9-19C6-497E-A880-9729A43C6DFD}" srcOrd="0" destOrd="0" presId="urn:microsoft.com/office/officeart/2005/8/layout/hierarchy1"/>
    <dgm:cxn modelId="{60BDF7C9-D729-482C-8793-77040F9BE060}" type="presParOf" srcId="{EAF630C9-19C6-497E-A880-9729A43C6DFD}" destId="{1CDA2DDD-5585-4A35-A13D-368C0AADC2F9}" srcOrd="0" destOrd="0" presId="urn:microsoft.com/office/officeart/2005/8/layout/hierarchy1"/>
    <dgm:cxn modelId="{19991500-28A1-4C81-90E1-C5341965D5DC}" type="presParOf" srcId="{EAF630C9-19C6-497E-A880-9729A43C6DFD}" destId="{99EBCA5E-4C44-4B45-836D-984BF92014C3}" srcOrd="1" destOrd="0" presId="urn:microsoft.com/office/officeart/2005/8/layout/hierarchy1"/>
    <dgm:cxn modelId="{BFA88CD0-1829-4A96-9844-3E9D6593E72E}" type="presParOf" srcId="{BA2E7227-1632-49CC-80A4-02F5530BE21A}" destId="{8C72D107-CDCB-442D-8E43-373B94C3BB3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3639BF-2B63-4385-93F7-46B9E591D699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DA1BB1-253F-4A25-88F3-DD973FD0442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Profesjonaliści</a:t>
          </a:r>
          <a:r>
            <a:rPr lang="en-US" dirty="0"/>
            <a:t>:</a:t>
          </a:r>
        </a:p>
      </dgm:t>
    </dgm:pt>
    <dgm:pt modelId="{1B76DE4B-16EF-4E9F-8C15-556F2581E1C4}" type="parTrans" cxnId="{CE615CE3-AF00-499B-A067-3C20B7F77E90}">
      <dgm:prSet/>
      <dgm:spPr/>
      <dgm:t>
        <a:bodyPr/>
        <a:lstStyle/>
        <a:p>
          <a:endParaRPr lang="en-US"/>
        </a:p>
      </dgm:t>
    </dgm:pt>
    <dgm:pt modelId="{2DCAAD01-9D60-42C7-9371-9F2E3476BDEE}" type="sibTrans" cxnId="{CE615CE3-AF00-499B-A067-3C20B7F77E90}">
      <dgm:prSet/>
      <dgm:spPr/>
      <dgm:t>
        <a:bodyPr/>
        <a:lstStyle/>
        <a:p>
          <a:endParaRPr lang="en-US"/>
        </a:p>
      </dgm:t>
    </dgm:pt>
    <dgm:pt modelId="{5A82CF83-73AB-4CB6-99A1-4BFAFD602CC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- </a:t>
          </a:r>
          <a:r>
            <a:rPr lang="en-US" dirty="0" err="1"/>
            <a:t>Radcowie</a:t>
          </a:r>
          <a:r>
            <a:rPr lang="en-US" dirty="0"/>
            <a:t> </a:t>
          </a:r>
          <a:r>
            <a:rPr lang="en-US" dirty="0" err="1"/>
            <a:t>prawni</a:t>
          </a:r>
          <a:r>
            <a:rPr lang="en-US" dirty="0"/>
            <a:t>, </a:t>
          </a:r>
          <a:r>
            <a:rPr lang="en-US" dirty="0" err="1"/>
            <a:t>adwokaci</a:t>
          </a:r>
          <a:r>
            <a:rPr lang="en-US" dirty="0"/>
            <a:t>.</a:t>
          </a:r>
        </a:p>
      </dgm:t>
    </dgm:pt>
    <dgm:pt modelId="{025C0FED-4BF9-497E-8A89-BBDCBF5B3D5E}" type="parTrans" cxnId="{43B7B875-D4D5-430C-9E6A-90F5ED4D173D}">
      <dgm:prSet/>
      <dgm:spPr/>
      <dgm:t>
        <a:bodyPr/>
        <a:lstStyle/>
        <a:p>
          <a:endParaRPr lang="en-US"/>
        </a:p>
      </dgm:t>
    </dgm:pt>
    <dgm:pt modelId="{06077CE4-BB0F-4336-8284-6CE12C905DA9}" type="sibTrans" cxnId="{43B7B875-D4D5-430C-9E6A-90F5ED4D173D}">
      <dgm:prSet/>
      <dgm:spPr/>
      <dgm:t>
        <a:bodyPr/>
        <a:lstStyle/>
        <a:p>
          <a:endParaRPr lang="en-US"/>
        </a:p>
      </dgm:t>
    </dgm:pt>
    <dgm:pt modelId="{E93EC592-888A-4919-A520-071CF18C84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Doradcy obywatelscy:</a:t>
          </a:r>
        </a:p>
      </dgm:t>
    </dgm:pt>
    <dgm:pt modelId="{FC55D279-A62D-421C-B253-567252DBBF9F}" type="parTrans" cxnId="{2E14A9F6-8590-40C0-BC4C-25A864C81FA9}">
      <dgm:prSet/>
      <dgm:spPr/>
      <dgm:t>
        <a:bodyPr/>
        <a:lstStyle/>
        <a:p>
          <a:endParaRPr lang="en-US"/>
        </a:p>
      </dgm:t>
    </dgm:pt>
    <dgm:pt modelId="{FE083E13-BFFC-487C-8057-5D670523AF44}" type="sibTrans" cxnId="{2E14A9F6-8590-40C0-BC4C-25A864C81FA9}">
      <dgm:prSet/>
      <dgm:spPr/>
      <dgm:t>
        <a:bodyPr/>
        <a:lstStyle/>
        <a:p>
          <a:endParaRPr lang="en-US"/>
        </a:p>
      </dgm:t>
    </dgm:pt>
    <dgm:pt modelId="{6B0BCAFE-98A5-4E0F-A501-402075BF6B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 Przeszkoleni specjaliści w zakresie wsparcia obywatelskiego.</a:t>
          </a:r>
        </a:p>
      </dgm:t>
    </dgm:pt>
    <dgm:pt modelId="{6B3E7362-531B-4484-8E36-2D51157A6456}" type="parTrans" cxnId="{42D3C4FE-11E2-4291-81E8-5087C172721E}">
      <dgm:prSet/>
      <dgm:spPr/>
      <dgm:t>
        <a:bodyPr/>
        <a:lstStyle/>
        <a:p>
          <a:endParaRPr lang="en-US"/>
        </a:p>
      </dgm:t>
    </dgm:pt>
    <dgm:pt modelId="{732AD9C6-9858-4D14-BD65-8A818A54A5DC}" type="sibTrans" cxnId="{42D3C4FE-11E2-4291-81E8-5087C172721E}">
      <dgm:prSet/>
      <dgm:spPr/>
      <dgm:t>
        <a:bodyPr/>
        <a:lstStyle/>
        <a:p>
          <a:endParaRPr lang="en-US"/>
        </a:p>
      </dgm:t>
    </dgm:pt>
    <dgm:pt modelId="{8724CCEC-B438-4992-8096-C101A0044A37}" type="pres">
      <dgm:prSet presAssocID="{CE3639BF-2B63-4385-93F7-46B9E591D699}" presName="root" presStyleCnt="0">
        <dgm:presLayoutVars>
          <dgm:dir/>
          <dgm:resizeHandles val="exact"/>
        </dgm:presLayoutVars>
      </dgm:prSet>
      <dgm:spPr/>
    </dgm:pt>
    <dgm:pt modelId="{A6724A34-6377-4D4F-B958-B1B9F1952BBE}" type="pres">
      <dgm:prSet presAssocID="{17DA1BB1-253F-4A25-88F3-DD973FD04425}" presName="compNode" presStyleCnt="0"/>
      <dgm:spPr/>
    </dgm:pt>
    <dgm:pt modelId="{7F5951C6-F777-4B88-A3DC-6DBAC91F3913}" type="pres">
      <dgm:prSet presAssocID="{17DA1BB1-253F-4A25-88F3-DD973FD0442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91F31226-8E83-4577-92A2-C16BA606EFBF}" type="pres">
      <dgm:prSet presAssocID="{17DA1BB1-253F-4A25-88F3-DD973FD04425}" presName="spaceRect" presStyleCnt="0"/>
      <dgm:spPr/>
    </dgm:pt>
    <dgm:pt modelId="{45FC52A3-350A-4E49-B8B0-21D61DFBCF68}" type="pres">
      <dgm:prSet presAssocID="{17DA1BB1-253F-4A25-88F3-DD973FD04425}" presName="textRect" presStyleLbl="revTx" presStyleIdx="0" presStyleCnt="4">
        <dgm:presLayoutVars>
          <dgm:chMax val="1"/>
          <dgm:chPref val="1"/>
        </dgm:presLayoutVars>
      </dgm:prSet>
      <dgm:spPr/>
    </dgm:pt>
    <dgm:pt modelId="{821451F3-604B-43A6-B4FF-71F1B3C8B02B}" type="pres">
      <dgm:prSet presAssocID="{2DCAAD01-9D60-42C7-9371-9F2E3476BDEE}" presName="sibTrans" presStyleCnt="0"/>
      <dgm:spPr/>
    </dgm:pt>
    <dgm:pt modelId="{49756781-6C8B-4FE1-881A-23C528A4C8CB}" type="pres">
      <dgm:prSet presAssocID="{5A82CF83-73AB-4CB6-99A1-4BFAFD602CCB}" presName="compNode" presStyleCnt="0"/>
      <dgm:spPr/>
    </dgm:pt>
    <dgm:pt modelId="{8C033C92-2262-4295-9EDC-F7743F98758F}" type="pres">
      <dgm:prSet presAssocID="{5A82CF83-73AB-4CB6-99A1-4BFAFD602CC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ędzia"/>
        </a:ext>
      </dgm:extLst>
    </dgm:pt>
    <dgm:pt modelId="{E2EECF85-165F-4488-B856-56CDE5E0B463}" type="pres">
      <dgm:prSet presAssocID="{5A82CF83-73AB-4CB6-99A1-4BFAFD602CCB}" presName="spaceRect" presStyleCnt="0"/>
      <dgm:spPr/>
    </dgm:pt>
    <dgm:pt modelId="{FF342B10-84A2-48F3-9052-68E3E6F8E8C3}" type="pres">
      <dgm:prSet presAssocID="{5A82CF83-73AB-4CB6-99A1-4BFAFD602CCB}" presName="textRect" presStyleLbl="revTx" presStyleIdx="1" presStyleCnt="4">
        <dgm:presLayoutVars>
          <dgm:chMax val="1"/>
          <dgm:chPref val="1"/>
        </dgm:presLayoutVars>
      </dgm:prSet>
      <dgm:spPr/>
    </dgm:pt>
    <dgm:pt modelId="{5D9C77ED-71AB-406F-9A71-066E969DD62B}" type="pres">
      <dgm:prSet presAssocID="{06077CE4-BB0F-4336-8284-6CE12C905DA9}" presName="sibTrans" presStyleCnt="0"/>
      <dgm:spPr/>
    </dgm:pt>
    <dgm:pt modelId="{8888F864-DC94-40C3-9B39-50AADD90458E}" type="pres">
      <dgm:prSet presAssocID="{E93EC592-888A-4919-A520-071CF18C84B4}" presName="compNode" presStyleCnt="0"/>
      <dgm:spPr/>
    </dgm:pt>
    <dgm:pt modelId="{AB6350AD-3C81-4B80-914B-46E79472F018}" type="pres">
      <dgm:prSet presAssocID="{E93EC592-888A-4919-A520-071CF18C84B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4434A380-9A85-4470-9825-656F68219B03}" type="pres">
      <dgm:prSet presAssocID="{E93EC592-888A-4919-A520-071CF18C84B4}" presName="spaceRect" presStyleCnt="0"/>
      <dgm:spPr/>
    </dgm:pt>
    <dgm:pt modelId="{BB61AC3A-E212-4514-BB9B-65435444F15D}" type="pres">
      <dgm:prSet presAssocID="{E93EC592-888A-4919-A520-071CF18C84B4}" presName="textRect" presStyleLbl="revTx" presStyleIdx="2" presStyleCnt="4">
        <dgm:presLayoutVars>
          <dgm:chMax val="1"/>
          <dgm:chPref val="1"/>
        </dgm:presLayoutVars>
      </dgm:prSet>
      <dgm:spPr/>
    </dgm:pt>
    <dgm:pt modelId="{42A88B47-A693-459B-AE86-C524062C6028}" type="pres">
      <dgm:prSet presAssocID="{FE083E13-BFFC-487C-8057-5D670523AF44}" presName="sibTrans" presStyleCnt="0"/>
      <dgm:spPr/>
    </dgm:pt>
    <dgm:pt modelId="{88CB916B-5DEE-4449-B60A-EFFCDC875360}" type="pres">
      <dgm:prSet presAssocID="{6B0BCAFE-98A5-4E0F-A501-402075BF6B75}" presName="compNode" presStyleCnt="0"/>
      <dgm:spPr/>
    </dgm:pt>
    <dgm:pt modelId="{6225219B-3903-44B2-AC70-1EF023CA1468}" type="pres">
      <dgm:prSet presAssocID="{6B0BCAFE-98A5-4E0F-A501-402075BF6B7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CEEA4839-6CE0-4769-9DA6-ABF63F991B2B}" type="pres">
      <dgm:prSet presAssocID="{6B0BCAFE-98A5-4E0F-A501-402075BF6B75}" presName="spaceRect" presStyleCnt="0"/>
      <dgm:spPr/>
    </dgm:pt>
    <dgm:pt modelId="{5A3B43B3-A087-4ABE-B8E5-72143F1F9951}" type="pres">
      <dgm:prSet presAssocID="{6B0BCAFE-98A5-4E0F-A501-402075BF6B7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C43DC15-1D69-4564-A6FD-47D1BBD42864}" type="presOf" srcId="{CE3639BF-2B63-4385-93F7-46B9E591D699}" destId="{8724CCEC-B438-4992-8096-C101A0044A37}" srcOrd="0" destOrd="0" presId="urn:microsoft.com/office/officeart/2018/2/layout/IconLabelList"/>
    <dgm:cxn modelId="{FDFB585B-CE34-41EB-AD1A-243885A71CCF}" type="presOf" srcId="{17DA1BB1-253F-4A25-88F3-DD973FD04425}" destId="{45FC52A3-350A-4E49-B8B0-21D61DFBCF68}" srcOrd="0" destOrd="0" presId="urn:microsoft.com/office/officeart/2018/2/layout/IconLabelList"/>
    <dgm:cxn modelId="{43B7B875-D4D5-430C-9E6A-90F5ED4D173D}" srcId="{CE3639BF-2B63-4385-93F7-46B9E591D699}" destId="{5A82CF83-73AB-4CB6-99A1-4BFAFD602CCB}" srcOrd="1" destOrd="0" parTransId="{025C0FED-4BF9-497E-8A89-BBDCBF5B3D5E}" sibTransId="{06077CE4-BB0F-4336-8284-6CE12C905DA9}"/>
    <dgm:cxn modelId="{CF427A7E-0F4D-43EE-B673-127215D2210F}" type="presOf" srcId="{E93EC592-888A-4919-A520-071CF18C84B4}" destId="{BB61AC3A-E212-4514-BB9B-65435444F15D}" srcOrd="0" destOrd="0" presId="urn:microsoft.com/office/officeart/2018/2/layout/IconLabelList"/>
    <dgm:cxn modelId="{2CC4A584-404B-4955-B8D8-BB148A2BF0B0}" type="presOf" srcId="{5A82CF83-73AB-4CB6-99A1-4BFAFD602CCB}" destId="{FF342B10-84A2-48F3-9052-68E3E6F8E8C3}" srcOrd="0" destOrd="0" presId="urn:microsoft.com/office/officeart/2018/2/layout/IconLabelList"/>
    <dgm:cxn modelId="{B6AB689F-891A-4922-BE86-CC964CBD390C}" type="presOf" srcId="{6B0BCAFE-98A5-4E0F-A501-402075BF6B75}" destId="{5A3B43B3-A087-4ABE-B8E5-72143F1F9951}" srcOrd="0" destOrd="0" presId="urn:microsoft.com/office/officeart/2018/2/layout/IconLabelList"/>
    <dgm:cxn modelId="{CE615CE3-AF00-499B-A067-3C20B7F77E90}" srcId="{CE3639BF-2B63-4385-93F7-46B9E591D699}" destId="{17DA1BB1-253F-4A25-88F3-DD973FD04425}" srcOrd="0" destOrd="0" parTransId="{1B76DE4B-16EF-4E9F-8C15-556F2581E1C4}" sibTransId="{2DCAAD01-9D60-42C7-9371-9F2E3476BDEE}"/>
    <dgm:cxn modelId="{2E14A9F6-8590-40C0-BC4C-25A864C81FA9}" srcId="{CE3639BF-2B63-4385-93F7-46B9E591D699}" destId="{E93EC592-888A-4919-A520-071CF18C84B4}" srcOrd="2" destOrd="0" parTransId="{FC55D279-A62D-421C-B253-567252DBBF9F}" sibTransId="{FE083E13-BFFC-487C-8057-5D670523AF44}"/>
    <dgm:cxn modelId="{42D3C4FE-11E2-4291-81E8-5087C172721E}" srcId="{CE3639BF-2B63-4385-93F7-46B9E591D699}" destId="{6B0BCAFE-98A5-4E0F-A501-402075BF6B75}" srcOrd="3" destOrd="0" parTransId="{6B3E7362-531B-4484-8E36-2D51157A6456}" sibTransId="{732AD9C6-9858-4D14-BD65-8A818A54A5DC}"/>
    <dgm:cxn modelId="{9FF14B4C-6AAC-4BAE-AE8F-249A2C2E5F56}" type="presParOf" srcId="{8724CCEC-B438-4992-8096-C101A0044A37}" destId="{A6724A34-6377-4D4F-B958-B1B9F1952BBE}" srcOrd="0" destOrd="0" presId="urn:microsoft.com/office/officeart/2018/2/layout/IconLabelList"/>
    <dgm:cxn modelId="{805830F4-DBB6-45B2-ACD6-397AA28CDBB0}" type="presParOf" srcId="{A6724A34-6377-4D4F-B958-B1B9F1952BBE}" destId="{7F5951C6-F777-4B88-A3DC-6DBAC91F3913}" srcOrd="0" destOrd="0" presId="urn:microsoft.com/office/officeart/2018/2/layout/IconLabelList"/>
    <dgm:cxn modelId="{B0BCAA84-FAFC-4809-B3BE-DFB28085BF94}" type="presParOf" srcId="{A6724A34-6377-4D4F-B958-B1B9F1952BBE}" destId="{91F31226-8E83-4577-92A2-C16BA606EFBF}" srcOrd="1" destOrd="0" presId="urn:microsoft.com/office/officeart/2018/2/layout/IconLabelList"/>
    <dgm:cxn modelId="{597CECE1-1150-4B48-8FE4-ED950F64BBE7}" type="presParOf" srcId="{A6724A34-6377-4D4F-B958-B1B9F1952BBE}" destId="{45FC52A3-350A-4E49-B8B0-21D61DFBCF68}" srcOrd="2" destOrd="0" presId="urn:microsoft.com/office/officeart/2018/2/layout/IconLabelList"/>
    <dgm:cxn modelId="{1A058490-0417-4667-8306-E80615A77F8C}" type="presParOf" srcId="{8724CCEC-B438-4992-8096-C101A0044A37}" destId="{821451F3-604B-43A6-B4FF-71F1B3C8B02B}" srcOrd="1" destOrd="0" presId="urn:microsoft.com/office/officeart/2018/2/layout/IconLabelList"/>
    <dgm:cxn modelId="{045ADB62-36BF-4FF7-A1A3-AD9066D0651A}" type="presParOf" srcId="{8724CCEC-B438-4992-8096-C101A0044A37}" destId="{49756781-6C8B-4FE1-881A-23C528A4C8CB}" srcOrd="2" destOrd="0" presId="urn:microsoft.com/office/officeart/2018/2/layout/IconLabelList"/>
    <dgm:cxn modelId="{D136FDCE-881A-4C4E-A8C4-FEDB023CA305}" type="presParOf" srcId="{49756781-6C8B-4FE1-881A-23C528A4C8CB}" destId="{8C033C92-2262-4295-9EDC-F7743F98758F}" srcOrd="0" destOrd="0" presId="urn:microsoft.com/office/officeart/2018/2/layout/IconLabelList"/>
    <dgm:cxn modelId="{F14BB105-0A27-4000-B66A-7AD9714B2E12}" type="presParOf" srcId="{49756781-6C8B-4FE1-881A-23C528A4C8CB}" destId="{E2EECF85-165F-4488-B856-56CDE5E0B463}" srcOrd="1" destOrd="0" presId="urn:microsoft.com/office/officeart/2018/2/layout/IconLabelList"/>
    <dgm:cxn modelId="{26977699-0AAB-461F-9F62-1D14E12303EA}" type="presParOf" srcId="{49756781-6C8B-4FE1-881A-23C528A4C8CB}" destId="{FF342B10-84A2-48F3-9052-68E3E6F8E8C3}" srcOrd="2" destOrd="0" presId="urn:microsoft.com/office/officeart/2018/2/layout/IconLabelList"/>
    <dgm:cxn modelId="{B11F2267-4B54-49E1-A025-AB9716F1EBA1}" type="presParOf" srcId="{8724CCEC-B438-4992-8096-C101A0044A37}" destId="{5D9C77ED-71AB-406F-9A71-066E969DD62B}" srcOrd="3" destOrd="0" presId="urn:microsoft.com/office/officeart/2018/2/layout/IconLabelList"/>
    <dgm:cxn modelId="{A4902499-D73B-4912-85AF-040F2B473CAE}" type="presParOf" srcId="{8724CCEC-B438-4992-8096-C101A0044A37}" destId="{8888F864-DC94-40C3-9B39-50AADD90458E}" srcOrd="4" destOrd="0" presId="urn:microsoft.com/office/officeart/2018/2/layout/IconLabelList"/>
    <dgm:cxn modelId="{4F9BEEF0-6FB2-4187-BC28-5B51C5BC7E14}" type="presParOf" srcId="{8888F864-DC94-40C3-9B39-50AADD90458E}" destId="{AB6350AD-3C81-4B80-914B-46E79472F018}" srcOrd="0" destOrd="0" presId="urn:microsoft.com/office/officeart/2018/2/layout/IconLabelList"/>
    <dgm:cxn modelId="{5FD525D1-8FC5-4B83-8FF8-6E1A3ABC1164}" type="presParOf" srcId="{8888F864-DC94-40C3-9B39-50AADD90458E}" destId="{4434A380-9A85-4470-9825-656F68219B03}" srcOrd="1" destOrd="0" presId="urn:microsoft.com/office/officeart/2018/2/layout/IconLabelList"/>
    <dgm:cxn modelId="{6EA0EAEA-7EBC-4516-95B2-F882F11F7716}" type="presParOf" srcId="{8888F864-DC94-40C3-9B39-50AADD90458E}" destId="{BB61AC3A-E212-4514-BB9B-65435444F15D}" srcOrd="2" destOrd="0" presId="urn:microsoft.com/office/officeart/2018/2/layout/IconLabelList"/>
    <dgm:cxn modelId="{5A5629B4-596F-4F14-BFF5-405FA69D19CB}" type="presParOf" srcId="{8724CCEC-B438-4992-8096-C101A0044A37}" destId="{42A88B47-A693-459B-AE86-C524062C6028}" srcOrd="5" destOrd="0" presId="urn:microsoft.com/office/officeart/2018/2/layout/IconLabelList"/>
    <dgm:cxn modelId="{E5DA64B9-2495-49C7-9F74-6625DC026A93}" type="presParOf" srcId="{8724CCEC-B438-4992-8096-C101A0044A37}" destId="{88CB916B-5DEE-4449-B60A-EFFCDC875360}" srcOrd="6" destOrd="0" presId="urn:microsoft.com/office/officeart/2018/2/layout/IconLabelList"/>
    <dgm:cxn modelId="{18D59B16-967C-454F-88BF-AACAE0A0B503}" type="presParOf" srcId="{88CB916B-5DEE-4449-B60A-EFFCDC875360}" destId="{6225219B-3903-44B2-AC70-1EF023CA1468}" srcOrd="0" destOrd="0" presId="urn:microsoft.com/office/officeart/2018/2/layout/IconLabelList"/>
    <dgm:cxn modelId="{675599D8-F2C7-4423-840F-098C7E4AAE1E}" type="presParOf" srcId="{88CB916B-5DEE-4449-B60A-EFFCDC875360}" destId="{CEEA4839-6CE0-4769-9DA6-ABF63F991B2B}" srcOrd="1" destOrd="0" presId="urn:microsoft.com/office/officeart/2018/2/layout/IconLabelList"/>
    <dgm:cxn modelId="{EF27B77B-1340-4701-A36D-A8562C568537}" type="presParOf" srcId="{88CB916B-5DEE-4449-B60A-EFFCDC875360}" destId="{5A3B43B3-A087-4ABE-B8E5-72143F1F995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7DA1C8-51FD-4DE0-9077-7D5C04C311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FC3858-3CF0-44EA-B38B-81BFDE696A4A}">
      <dgm:prSet/>
      <dgm:spPr/>
      <dgm:t>
        <a:bodyPr/>
        <a:lstStyle/>
        <a:p>
          <a:r>
            <a:rPr lang="en-US" dirty="0" err="1"/>
            <a:t>Dostępność</a:t>
          </a:r>
          <a:r>
            <a:rPr lang="en-US" dirty="0"/>
            <a:t>: Brak </a:t>
          </a:r>
          <a:r>
            <a:rPr lang="en-US" dirty="0" err="1"/>
            <a:t>barier</a:t>
          </a:r>
          <a:r>
            <a:rPr lang="en-US" dirty="0"/>
            <a:t> </a:t>
          </a:r>
          <a:r>
            <a:rPr lang="en-US" dirty="0" err="1"/>
            <a:t>finansowych</a:t>
          </a:r>
          <a:r>
            <a:rPr lang="en-US" dirty="0"/>
            <a:t>.</a:t>
          </a:r>
        </a:p>
      </dgm:t>
    </dgm:pt>
    <dgm:pt modelId="{707E52C2-BA16-44C3-9770-B42F6331C47D}" type="parTrans" cxnId="{EF661F2C-2231-462A-AC3D-59763247F129}">
      <dgm:prSet/>
      <dgm:spPr/>
      <dgm:t>
        <a:bodyPr/>
        <a:lstStyle/>
        <a:p>
          <a:endParaRPr lang="en-US"/>
        </a:p>
      </dgm:t>
    </dgm:pt>
    <dgm:pt modelId="{F0AD1ADD-05A3-4251-9FAD-976D94ABDA8F}" type="sibTrans" cxnId="{EF661F2C-2231-462A-AC3D-59763247F129}">
      <dgm:prSet/>
      <dgm:spPr/>
      <dgm:t>
        <a:bodyPr/>
        <a:lstStyle/>
        <a:p>
          <a:endParaRPr lang="en-US"/>
        </a:p>
      </dgm:t>
    </dgm:pt>
    <dgm:pt modelId="{38585970-F600-4E38-B437-23CFF93455AC}">
      <dgm:prSet/>
      <dgm:spPr/>
      <dgm:t>
        <a:bodyPr/>
        <a:lstStyle/>
        <a:p>
          <a:r>
            <a:rPr lang="en-US" dirty="0" err="1"/>
            <a:t>Profesjonalizm</a:t>
          </a:r>
          <a:r>
            <a:rPr lang="en-US" dirty="0"/>
            <a:t>: </a:t>
          </a:r>
          <a:r>
            <a:rPr lang="en-US" dirty="0" err="1"/>
            <a:t>Pomoc</a:t>
          </a:r>
          <a:r>
            <a:rPr lang="en-US" dirty="0"/>
            <a:t> </a:t>
          </a:r>
          <a:r>
            <a:rPr lang="en-US" dirty="0" err="1"/>
            <a:t>udzielana</a:t>
          </a:r>
          <a:r>
            <a:rPr lang="en-US" dirty="0"/>
            <a:t> </a:t>
          </a:r>
          <a:r>
            <a:rPr lang="en-US" dirty="0" err="1"/>
            <a:t>przez</a:t>
          </a:r>
          <a:r>
            <a:rPr lang="en-US" dirty="0"/>
            <a:t> </a:t>
          </a:r>
          <a:r>
            <a:rPr lang="en-US" dirty="0" err="1"/>
            <a:t>kwalifikowanych</a:t>
          </a:r>
          <a:r>
            <a:rPr lang="en-US" dirty="0"/>
            <a:t> </a:t>
          </a:r>
          <a:r>
            <a:rPr lang="en-US" dirty="0" err="1"/>
            <a:t>specjalistów</a:t>
          </a:r>
          <a:r>
            <a:rPr lang="en-US" dirty="0"/>
            <a:t>.</a:t>
          </a:r>
        </a:p>
      </dgm:t>
    </dgm:pt>
    <dgm:pt modelId="{BEF79F07-E607-4FAD-9486-8F933E91D4B2}" type="parTrans" cxnId="{DB6C7427-BB72-45B9-9769-02BCE806D1B6}">
      <dgm:prSet/>
      <dgm:spPr/>
      <dgm:t>
        <a:bodyPr/>
        <a:lstStyle/>
        <a:p>
          <a:endParaRPr lang="en-US"/>
        </a:p>
      </dgm:t>
    </dgm:pt>
    <dgm:pt modelId="{BFD51799-7949-4F35-8711-DCFFD4BBABFF}" type="sibTrans" cxnId="{DB6C7427-BB72-45B9-9769-02BCE806D1B6}">
      <dgm:prSet/>
      <dgm:spPr/>
      <dgm:t>
        <a:bodyPr/>
        <a:lstStyle/>
        <a:p>
          <a:endParaRPr lang="en-US"/>
        </a:p>
      </dgm:t>
    </dgm:pt>
    <dgm:pt modelId="{63F636C3-D241-4616-899A-C1438AADCFB6}">
      <dgm:prSet/>
      <dgm:spPr/>
      <dgm:t>
        <a:bodyPr/>
        <a:lstStyle/>
        <a:p>
          <a:r>
            <a:rPr lang="en-US" dirty="0" err="1"/>
            <a:t>Wsparcie</a:t>
          </a:r>
          <a:r>
            <a:rPr lang="en-US" dirty="0"/>
            <a:t> w </a:t>
          </a:r>
          <a:r>
            <a:rPr lang="en-US" dirty="0" err="1"/>
            <a:t>trudnych</a:t>
          </a:r>
          <a:r>
            <a:rPr lang="en-US" dirty="0"/>
            <a:t> </a:t>
          </a:r>
          <a:r>
            <a:rPr lang="en-US" dirty="0" err="1"/>
            <a:t>sytuacjach</a:t>
          </a:r>
          <a:r>
            <a:rPr lang="en-US" dirty="0"/>
            <a:t>: </a:t>
          </a:r>
          <a:r>
            <a:rPr lang="en-US" dirty="0" err="1"/>
            <a:t>Rozwiązywanie</a:t>
          </a:r>
          <a:r>
            <a:rPr lang="en-US" dirty="0"/>
            <a:t> </a:t>
          </a:r>
          <a:r>
            <a:rPr lang="en-US" dirty="0" err="1"/>
            <a:t>różnych</a:t>
          </a:r>
          <a:r>
            <a:rPr lang="en-US" dirty="0"/>
            <a:t> </a:t>
          </a:r>
          <a:r>
            <a:rPr lang="en-US" dirty="0" err="1"/>
            <a:t>problemów</a:t>
          </a:r>
          <a:r>
            <a:rPr lang="en-US" dirty="0"/>
            <a:t> </a:t>
          </a:r>
          <a:r>
            <a:rPr lang="en-US" dirty="0" err="1"/>
            <a:t>prawnych</a:t>
          </a:r>
          <a:r>
            <a:rPr lang="pl-PL" dirty="0"/>
            <a:t> oraz obywatelskich</a:t>
          </a:r>
          <a:r>
            <a:rPr lang="en-US" dirty="0"/>
            <a:t>.</a:t>
          </a:r>
        </a:p>
      </dgm:t>
    </dgm:pt>
    <dgm:pt modelId="{9495A9FA-4C7E-4F38-B7E7-157C1C837D63}" type="parTrans" cxnId="{D4C37ABF-AD07-4F75-B57A-9674252935F1}">
      <dgm:prSet/>
      <dgm:spPr/>
      <dgm:t>
        <a:bodyPr/>
        <a:lstStyle/>
        <a:p>
          <a:endParaRPr lang="en-US"/>
        </a:p>
      </dgm:t>
    </dgm:pt>
    <dgm:pt modelId="{5EB09AF6-6A8D-443E-8755-D276B66EB594}" type="sibTrans" cxnId="{D4C37ABF-AD07-4F75-B57A-9674252935F1}">
      <dgm:prSet/>
      <dgm:spPr/>
      <dgm:t>
        <a:bodyPr/>
        <a:lstStyle/>
        <a:p>
          <a:endParaRPr lang="en-US"/>
        </a:p>
      </dgm:t>
    </dgm:pt>
    <dgm:pt modelId="{EF949428-D073-4E63-A8FF-C10B1D29C955}" type="pres">
      <dgm:prSet presAssocID="{C57DA1C8-51FD-4DE0-9077-7D5C04C311BF}" presName="vert0" presStyleCnt="0">
        <dgm:presLayoutVars>
          <dgm:dir/>
          <dgm:animOne val="branch"/>
          <dgm:animLvl val="lvl"/>
        </dgm:presLayoutVars>
      </dgm:prSet>
      <dgm:spPr/>
    </dgm:pt>
    <dgm:pt modelId="{F14FE201-F842-4E53-A44E-3459CDC2548A}" type="pres">
      <dgm:prSet presAssocID="{16FC3858-3CF0-44EA-B38B-81BFDE696A4A}" presName="thickLine" presStyleLbl="alignNode1" presStyleIdx="0" presStyleCnt="3"/>
      <dgm:spPr/>
    </dgm:pt>
    <dgm:pt modelId="{18D41E38-27B9-44EF-82F3-982A495DDC1D}" type="pres">
      <dgm:prSet presAssocID="{16FC3858-3CF0-44EA-B38B-81BFDE696A4A}" presName="horz1" presStyleCnt="0"/>
      <dgm:spPr/>
    </dgm:pt>
    <dgm:pt modelId="{B62F45D2-3B0E-4475-9C14-A5C53862A88F}" type="pres">
      <dgm:prSet presAssocID="{16FC3858-3CF0-44EA-B38B-81BFDE696A4A}" presName="tx1" presStyleLbl="revTx" presStyleIdx="0" presStyleCnt="3"/>
      <dgm:spPr/>
    </dgm:pt>
    <dgm:pt modelId="{0CE8ECF9-4C90-4905-A3DD-33A988F8A530}" type="pres">
      <dgm:prSet presAssocID="{16FC3858-3CF0-44EA-B38B-81BFDE696A4A}" presName="vert1" presStyleCnt="0"/>
      <dgm:spPr/>
    </dgm:pt>
    <dgm:pt modelId="{C16A3AF2-7E67-4426-BFAA-869FC9D3B4B1}" type="pres">
      <dgm:prSet presAssocID="{38585970-F600-4E38-B437-23CFF93455AC}" presName="thickLine" presStyleLbl="alignNode1" presStyleIdx="1" presStyleCnt="3"/>
      <dgm:spPr/>
    </dgm:pt>
    <dgm:pt modelId="{B30ACF64-2045-4B83-87C6-086DA4C14E4A}" type="pres">
      <dgm:prSet presAssocID="{38585970-F600-4E38-B437-23CFF93455AC}" presName="horz1" presStyleCnt="0"/>
      <dgm:spPr/>
    </dgm:pt>
    <dgm:pt modelId="{B759ECC5-90B0-4AA0-A5B3-8D1532B82271}" type="pres">
      <dgm:prSet presAssocID="{38585970-F600-4E38-B437-23CFF93455AC}" presName="tx1" presStyleLbl="revTx" presStyleIdx="1" presStyleCnt="3"/>
      <dgm:spPr/>
    </dgm:pt>
    <dgm:pt modelId="{6E62A983-9127-49D9-ADCB-66B06942DE3C}" type="pres">
      <dgm:prSet presAssocID="{38585970-F600-4E38-B437-23CFF93455AC}" presName="vert1" presStyleCnt="0"/>
      <dgm:spPr/>
    </dgm:pt>
    <dgm:pt modelId="{6E69E72E-5955-4608-BA74-76FEC377214E}" type="pres">
      <dgm:prSet presAssocID="{63F636C3-D241-4616-899A-C1438AADCFB6}" presName="thickLine" presStyleLbl="alignNode1" presStyleIdx="2" presStyleCnt="3"/>
      <dgm:spPr/>
    </dgm:pt>
    <dgm:pt modelId="{B71E3A7F-5055-41FB-9ACF-AD6257D1563A}" type="pres">
      <dgm:prSet presAssocID="{63F636C3-D241-4616-899A-C1438AADCFB6}" presName="horz1" presStyleCnt="0"/>
      <dgm:spPr/>
    </dgm:pt>
    <dgm:pt modelId="{CEE7221D-6D07-4F0C-BD9F-8E045D6441ED}" type="pres">
      <dgm:prSet presAssocID="{63F636C3-D241-4616-899A-C1438AADCFB6}" presName="tx1" presStyleLbl="revTx" presStyleIdx="2" presStyleCnt="3"/>
      <dgm:spPr/>
    </dgm:pt>
    <dgm:pt modelId="{A50CC694-A0FD-4552-9E61-9C06D6AFD9B4}" type="pres">
      <dgm:prSet presAssocID="{63F636C3-D241-4616-899A-C1438AADCFB6}" presName="vert1" presStyleCnt="0"/>
      <dgm:spPr/>
    </dgm:pt>
  </dgm:ptLst>
  <dgm:cxnLst>
    <dgm:cxn modelId="{81E7B01D-1E55-44A1-8783-09239B022A18}" type="presOf" srcId="{16FC3858-3CF0-44EA-B38B-81BFDE696A4A}" destId="{B62F45D2-3B0E-4475-9C14-A5C53862A88F}" srcOrd="0" destOrd="0" presId="urn:microsoft.com/office/officeart/2008/layout/LinedList"/>
    <dgm:cxn modelId="{DB6C7427-BB72-45B9-9769-02BCE806D1B6}" srcId="{C57DA1C8-51FD-4DE0-9077-7D5C04C311BF}" destId="{38585970-F600-4E38-B437-23CFF93455AC}" srcOrd="1" destOrd="0" parTransId="{BEF79F07-E607-4FAD-9486-8F933E91D4B2}" sibTransId="{BFD51799-7949-4F35-8711-DCFFD4BBABFF}"/>
    <dgm:cxn modelId="{EF661F2C-2231-462A-AC3D-59763247F129}" srcId="{C57DA1C8-51FD-4DE0-9077-7D5C04C311BF}" destId="{16FC3858-3CF0-44EA-B38B-81BFDE696A4A}" srcOrd="0" destOrd="0" parTransId="{707E52C2-BA16-44C3-9770-B42F6331C47D}" sibTransId="{F0AD1ADD-05A3-4251-9FAD-976D94ABDA8F}"/>
    <dgm:cxn modelId="{C4856A79-481F-4798-B7B4-655EDDF52E6C}" type="presOf" srcId="{63F636C3-D241-4616-899A-C1438AADCFB6}" destId="{CEE7221D-6D07-4F0C-BD9F-8E045D6441ED}" srcOrd="0" destOrd="0" presId="urn:microsoft.com/office/officeart/2008/layout/LinedList"/>
    <dgm:cxn modelId="{4E53029A-5009-4892-88E1-2FB2C78C86B3}" type="presOf" srcId="{C57DA1C8-51FD-4DE0-9077-7D5C04C311BF}" destId="{EF949428-D073-4E63-A8FF-C10B1D29C955}" srcOrd="0" destOrd="0" presId="urn:microsoft.com/office/officeart/2008/layout/LinedList"/>
    <dgm:cxn modelId="{D4C37ABF-AD07-4F75-B57A-9674252935F1}" srcId="{C57DA1C8-51FD-4DE0-9077-7D5C04C311BF}" destId="{63F636C3-D241-4616-899A-C1438AADCFB6}" srcOrd="2" destOrd="0" parTransId="{9495A9FA-4C7E-4F38-B7E7-157C1C837D63}" sibTransId="{5EB09AF6-6A8D-443E-8755-D276B66EB594}"/>
    <dgm:cxn modelId="{37B045E1-D744-406C-B4E8-101716E7A9A9}" type="presOf" srcId="{38585970-F600-4E38-B437-23CFF93455AC}" destId="{B759ECC5-90B0-4AA0-A5B3-8D1532B82271}" srcOrd="0" destOrd="0" presId="urn:microsoft.com/office/officeart/2008/layout/LinedList"/>
    <dgm:cxn modelId="{16D7F69D-FDA8-416B-9147-4808D3F7192C}" type="presParOf" srcId="{EF949428-D073-4E63-A8FF-C10B1D29C955}" destId="{F14FE201-F842-4E53-A44E-3459CDC2548A}" srcOrd="0" destOrd="0" presId="urn:microsoft.com/office/officeart/2008/layout/LinedList"/>
    <dgm:cxn modelId="{A0623D79-7EA1-4A3F-AA78-95AB75E55782}" type="presParOf" srcId="{EF949428-D073-4E63-A8FF-C10B1D29C955}" destId="{18D41E38-27B9-44EF-82F3-982A495DDC1D}" srcOrd="1" destOrd="0" presId="urn:microsoft.com/office/officeart/2008/layout/LinedList"/>
    <dgm:cxn modelId="{4D13F501-06EA-4436-B96D-E156D5EE1565}" type="presParOf" srcId="{18D41E38-27B9-44EF-82F3-982A495DDC1D}" destId="{B62F45D2-3B0E-4475-9C14-A5C53862A88F}" srcOrd="0" destOrd="0" presId="urn:microsoft.com/office/officeart/2008/layout/LinedList"/>
    <dgm:cxn modelId="{18A1008A-FCE9-400E-997A-30384F01E013}" type="presParOf" srcId="{18D41E38-27B9-44EF-82F3-982A495DDC1D}" destId="{0CE8ECF9-4C90-4905-A3DD-33A988F8A530}" srcOrd="1" destOrd="0" presId="urn:microsoft.com/office/officeart/2008/layout/LinedList"/>
    <dgm:cxn modelId="{09484FB5-F074-4038-8130-16EF622DDF0C}" type="presParOf" srcId="{EF949428-D073-4E63-A8FF-C10B1D29C955}" destId="{C16A3AF2-7E67-4426-BFAA-869FC9D3B4B1}" srcOrd="2" destOrd="0" presId="urn:microsoft.com/office/officeart/2008/layout/LinedList"/>
    <dgm:cxn modelId="{F8BD0AAF-43B8-42A1-B5FC-75A0CF2B3866}" type="presParOf" srcId="{EF949428-D073-4E63-A8FF-C10B1D29C955}" destId="{B30ACF64-2045-4B83-87C6-086DA4C14E4A}" srcOrd="3" destOrd="0" presId="urn:microsoft.com/office/officeart/2008/layout/LinedList"/>
    <dgm:cxn modelId="{B051C333-442F-44FD-9020-D9DBD6B0B56B}" type="presParOf" srcId="{B30ACF64-2045-4B83-87C6-086DA4C14E4A}" destId="{B759ECC5-90B0-4AA0-A5B3-8D1532B82271}" srcOrd="0" destOrd="0" presId="urn:microsoft.com/office/officeart/2008/layout/LinedList"/>
    <dgm:cxn modelId="{84644B7B-2E2A-4A91-BE0A-78FAC74EE75B}" type="presParOf" srcId="{B30ACF64-2045-4B83-87C6-086DA4C14E4A}" destId="{6E62A983-9127-49D9-ADCB-66B06942DE3C}" srcOrd="1" destOrd="0" presId="urn:microsoft.com/office/officeart/2008/layout/LinedList"/>
    <dgm:cxn modelId="{7E2E9577-0671-44E8-8D65-F0B2A2B80BB9}" type="presParOf" srcId="{EF949428-D073-4E63-A8FF-C10B1D29C955}" destId="{6E69E72E-5955-4608-BA74-76FEC377214E}" srcOrd="4" destOrd="0" presId="urn:microsoft.com/office/officeart/2008/layout/LinedList"/>
    <dgm:cxn modelId="{63DB0754-FC1E-44D0-8AFD-8BF3B9F66B8D}" type="presParOf" srcId="{EF949428-D073-4E63-A8FF-C10B1D29C955}" destId="{B71E3A7F-5055-41FB-9ACF-AD6257D1563A}" srcOrd="5" destOrd="0" presId="urn:microsoft.com/office/officeart/2008/layout/LinedList"/>
    <dgm:cxn modelId="{1058BF0F-CD47-476D-BE05-D44974368DC1}" type="presParOf" srcId="{B71E3A7F-5055-41FB-9ACF-AD6257D1563A}" destId="{CEE7221D-6D07-4F0C-BD9F-8E045D6441ED}" srcOrd="0" destOrd="0" presId="urn:microsoft.com/office/officeart/2008/layout/LinedList"/>
    <dgm:cxn modelId="{21DE6E77-A107-4301-ADAE-210EE57461B1}" type="presParOf" srcId="{B71E3A7F-5055-41FB-9ACF-AD6257D1563A}" destId="{A50CC694-A0FD-4552-9E61-9C06D6AFD9B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5AAE60-1F3A-4C27-9EDB-A09ECF4D12F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54620E3-D600-4088-B4C5-E0173D0AF8FE}">
      <dgm:prSet/>
      <dgm:spPr/>
      <dgm:t>
        <a:bodyPr/>
        <a:lstStyle/>
        <a:p>
          <a:r>
            <a:rPr lang="en-US" dirty="0"/>
            <a:t>System </a:t>
          </a:r>
          <a:r>
            <a:rPr lang="en-US" dirty="0" err="1"/>
            <a:t>nieodpłatnej</a:t>
          </a:r>
          <a:r>
            <a:rPr lang="en-US" dirty="0"/>
            <a:t> </a:t>
          </a:r>
          <a:r>
            <a:rPr lang="en-US" dirty="0" err="1"/>
            <a:t>pomocy</a:t>
          </a:r>
          <a:r>
            <a:rPr lang="en-US" dirty="0"/>
            <a:t> </a:t>
          </a:r>
          <a:r>
            <a:rPr lang="en-US" dirty="0" err="1"/>
            <a:t>prawnej</a:t>
          </a:r>
          <a:r>
            <a:rPr lang="en-US" dirty="0"/>
            <a:t> to </a:t>
          </a:r>
          <a:r>
            <a:rPr lang="en-US" dirty="0" err="1"/>
            <a:t>kluczowe</a:t>
          </a:r>
          <a:r>
            <a:rPr lang="en-US" dirty="0"/>
            <a:t> </a:t>
          </a:r>
          <a:r>
            <a:rPr lang="en-US" dirty="0" err="1"/>
            <a:t>wsparcie</a:t>
          </a:r>
          <a:r>
            <a:rPr lang="en-US" dirty="0"/>
            <a:t> </a:t>
          </a:r>
          <a:r>
            <a:rPr lang="pl-PL" dirty="0"/>
            <a:t>dla społeczeństwa</a:t>
          </a:r>
          <a:r>
            <a:rPr lang="en-US" dirty="0"/>
            <a:t> w </a:t>
          </a:r>
          <a:r>
            <a:rPr lang="en-US" dirty="0" err="1"/>
            <a:t>Polsce</a:t>
          </a:r>
          <a:r>
            <a:rPr lang="en-US" dirty="0"/>
            <a:t>.</a:t>
          </a:r>
          <a:r>
            <a:rPr lang="pl-PL" dirty="0"/>
            <a:t> Pomoc uzyskasz całkowicie za darmo!</a:t>
          </a:r>
          <a:endParaRPr lang="en-US" dirty="0"/>
        </a:p>
      </dgm:t>
    </dgm:pt>
    <dgm:pt modelId="{DB272824-D83D-481E-8C7C-022C43E302BF}" type="parTrans" cxnId="{E4CB1429-A92D-46EB-AC08-893910221931}">
      <dgm:prSet/>
      <dgm:spPr/>
      <dgm:t>
        <a:bodyPr/>
        <a:lstStyle/>
        <a:p>
          <a:endParaRPr lang="en-US"/>
        </a:p>
      </dgm:t>
    </dgm:pt>
    <dgm:pt modelId="{D0615F1D-01FE-4F87-A7CE-374F068FBCA2}" type="sibTrans" cxnId="{E4CB1429-A92D-46EB-AC08-893910221931}">
      <dgm:prSet/>
      <dgm:spPr/>
      <dgm:t>
        <a:bodyPr/>
        <a:lstStyle/>
        <a:p>
          <a:endParaRPr lang="en-US"/>
        </a:p>
      </dgm:t>
    </dgm:pt>
    <dgm:pt modelId="{ED072408-0F9D-40AB-911C-9C3343F2C0DE}">
      <dgm:prSet/>
      <dgm:spPr/>
      <dgm:t>
        <a:bodyPr/>
        <a:lstStyle/>
        <a:p>
          <a:r>
            <a:rPr lang="en-US" dirty="0" err="1"/>
            <a:t>Zapewnia</a:t>
          </a:r>
          <a:r>
            <a:rPr lang="en-US" dirty="0"/>
            <a:t> </a:t>
          </a:r>
          <a:r>
            <a:rPr lang="en-US" dirty="0" err="1"/>
            <a:t>dostęp</a:t>
          </a:r>
          <a:r>
            <a:rPr lang="en-US" dirty="0"/>
            <a:t> do </a:t>
          </a:r>
          <a:r>
            <a:rPr lang="en-US" dirty="0" err="1"/>
            <a:t>informacji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pomocy</a:t>
          </a:r>
          <a:r>
            <a:rPr lang="en-US" dirty="0"/>
            <a:t> </a:t>
          </a:r>
          <a:r>
            <a:rPr lang="en-US" dirty="0" err="1"/>
            <a:t>prawnej</a:t>
          </a:r>
          <a:r>
            <a:rPr lang="en-US" dirty="0"/>
            <a:t> w </a:t>
          </a:r>
          <a:r>
            <a:rPr lang="en-US" dirty="0" err="1"/>
            <a:t>sytuacjach</a:t>
          </a:r>
          <a:r>
            <a:rPr lang="en-US" dirty="0"/>
            <a:t> </a:t>
          </a:r>
          <a:r>
            <a:rPr lang="en-US" dirty="0" err="1"/>
            <a:t>kryzysowych</a:t>
          </a:r>
          <a:r>
            <a:rPr lang="en-US" dirty="0"/>
            <a:t>.</a:t>
          </a:r>
        </a:p>
      </dgm:t>
    </dgm:pt>
    <dgm:pt modelId="{206FE1C2-95EB-43C2-A302-4AD6BF9F6B10}" type="parTrans" cxnId="{959314C2-9117-42A7-8CF6-315E0E961175}">
      <dgm:prSet/>
      <dgm:spPr/>
      <dgm:t>
        <a:bodyPr/>
        <a:lstStyle/>
        <a:p>
          <a:endParaRPr lang="en-US"/>
        </a:p>
      </dgm:t>
    </dgm:pt>
    <dgm:pt modelId="{78E8F6F3-0113-4938-A341-25880C0C0832}" type="sibTrans" cxnId="{959314C2-9117-42A7-8CF6-315E0E961175}">
      <dgm:prSet/>
      <dgm:spPr/>
      <dgm:t>
        <a:bodyPr/>
        <a:lstStyle/>
        <a:p>
          <a:endParaRPr lang="en-US"/>
        </a:p>
      </dgm:t>
    </dgm:pt>
    <dgm:pt modelId="{C26D7BAB-6EB0-4D3F-8131-2E51B8C975C8}">
      <dgm:prSet/>
      <dgm:spPr/>
      <dgm:t>
        <a:bodyPr/>
        <a:lstStyle/>
        <a:p>
          <a:r>
            <a:rPr lang="en-US" dirty="0" err="1"/>
            <a:t>Skuteczność</a:t>
          </a:r>
          <a:r>
            <a:rPr lang="en-US" dirty="0"/>
            <a:t> </a:t>
          </a:r>
          <a:r>
            <a:rPr lang="en-US" dirty="0" err="1"/>
            <a:t>zależy</a:t>
          </a:r>
          <a:r>
            <a:rPr lang="en-US" dirty="0"/>
            <a:t> od </a:t>
          </a:r>
          <a:r>
            <a:rPr lang="en-US" dirty="0" err="1"/>
            <a:t>współpracy</a:t>
          </a:r>
          <a:r>
            <a:rPr lang="en-US" dirty="0"/>
            <a:t> </a:t>
          </a:r>
          <a:r>
            <a:rPr lang="en-US" dirty="0" err="1"/>
            <a:t>samorządów</a:t>
          </a:r>
          <a:r>
            <a:rPr lang="en-US" dirty="0"/>
            <a:t>, </a:t>
          </a:r>
          <a:r>
            <a:rPr lang="en-US" dirty="0" err="1"/>
            <a:t>organizacji</a:t>
          </a:r>
          <a:r>
            <a:rPr lang="en-US" dirty="0"/>
            <a:t> </a:t>
          </a:r>
          <a:r>
            <a:rPr lang="en-US" dirty="0" err="1"/>
            <a:t>pozarządowych</a:t>
          </a:r>
          <a:r>
            <a:rPr lang="en-US" dirty="0"/>
            <a:t>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prawników</a:t>
          </a:r>
          <a:r>
            <a:rPr lang="en-US" dirty="0"/>
            <a:t>.</a:t>
          </a:r>
        </a:p>
      </dgm:t>
    </dgm:pt>
    <dgm:pt modelId="{ADAB7CD9-E2A1-4255-838D-372ED2379BAF}" type="parTrans" cxnId="{BFA8A2D0-A0F9-4612-8708-D11DA66C1340}">
      <dgm:prSet/>
      <dgm:spPr/>
      <dgm:t>
        <a:bodyPr/>
        <a:lstStyle/>
        <a:p>
          <a:endParaRPr lang="en-US"/>
        </a:p>
      </dgm:t>
    </dgm:pt>
    <dgm:pt modelId="{5359018A-81FB-4A05-97AC-13C81605111A}" type="sibTrans" cxnId="{BFA8A2D0-A0F9-4612-8708-D11DA66C1340}">
      <dgm:prSet/>
      <dgm:spPr/>
      <dgm:t>
        <a:bodyPr/>
        <a:lstStyle/>
        <a:p>
          <a:endParaRPr lang="en-US"/>
        </a:p>
      </dgm:t>
    </dgm:pt>
    <dgm:pt modelId="{6B795CCE-9D12-40A0-9A53-9A86CB0661AD}" type="pres">
      <dgm:prSet presAssocID="{605AAE60-1F3A-4C27-9EDB-A09ECF4D12FD}" presName="root" presStyleCnt="0">
        <dgm:presLayoutVars>
          <dgm:dir/>
          <dgm:resizeHandles val="exact"/>
        </dgm:presLayoutVars>
      </dgm:prSet>
      <dgm:spPr/>
    </dgm:pt>
    <dgm:pt modelId="{BDCDAB61-5610-425D-8CA0-9D228BD854F2}" type="pres">
      <dgm:prSet presAssocID="{154620E3-D600-4088-B4C5-E0173D0AF8FE}" presName="compNode" presStyleCnt="0"/>
      <dgm:spPr/>
    </dgm:pt>
    <dgm:pt modelId="{E95CC3D1-8208-4228-8055-183C6AAD14B4}" type="pres">
      <dgm:prSet presAssocID="{154620E3-D600-4088-B4C5-E0173D0AF8FE}" presName="bgRect" presStyleLbl="bgShp" presStyleIdx="0" presStyleCnt="3"/>
      <dgm:spPr/>
    </dgm:pt>
    <dgm:pt modelId="{48969A50-BFB4-4A00-86CB-1B815D9AE4C4}" type="pres">
      <dgm:prSet presAssocID="{154620E3-D600-4088-B4C5-E0173D0AF8F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mek"/>
        </a:ext>
      </dgm:extLst>
    </dgm:pt>
    <dgm:pt modelId="{2C997D33-D600-43E2-90AC-32BA3EE01D22}" type="pres">
      <dgm:prSet presAssocID="{154620E3-D600-4088-B4C5-E0173D0AF8FE}" presName="spaceRect" presStyleCnt="0"/>
      <dgm:spPr/>
    </dgm:pt>
    <dgm:pt modelId="{34BB678D-63B5-4498-AC9E-6B7D40A5A40B}" type="pres">
      <dgm:prSet presAssocID="{154620E3-D600-4088-B4C5-E0173D0AF8FE}" presName="parTx" presStyleLbl="revTx" presStyleIdx="0" presStyleCnt="3">
        <dgm:presLayoutVars>
          <dgm:chMax val="0"/>
          <dgm:chPref val="0"/>
        </dgm:presLayoutVars>
      </dgm:prSet>
      <dgm:spPr/>
    </dgm:pt>
    <dgm:pt modelId="{7F4251EF-3B9E-4F76-9052-B75E426806AF}" type="pres">
      <dgm:prSet presAssocID="{D0615F1D-01FE-4F87-A7CE-374F068FBCA2}" presName="sibTrans" presStyleCnt="0"/>
      <dgm:spPr/>
    </dgm:pt>
    <dgm:pt modelId="{A062CD8F-DB02-4074-B43E-B49B09084EA3}" type="pres">
      <dgm:prSet presAssocID="{ED072408-0F9D-40AB-911C-9C3343F2C0DE}" presName="compNode" presStyleCnt="0"/>
      <dgm:spPr/>
    </dgm:pt>
    <dgm:pt modelId="{A1B43293-DD0F-4B3F-999C-E4AD73127AA0}" type="pres">
      <dgm:prSet presAssocID="{ED072408-0F9D-40AB-911C-9C3343F2C0DE}" presName="bgRect" presStyleLbl="bgShp" presStyleIdx="1" presStyleCnt="3"/>
      <dgm:spPr/>
    </dgm:pt>
    <dgm:pt modelId="{415CFD6A-39CD-4576-931E-7C0842886505}" type="pres">
      <dgm:prSet presAssocID="{ED072408-0F9D-40AB-911C-9C3343F2C0D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st Aid Kit"/>
        </a:ext>
      </dgm:extLst>
    </dgm:pt>
    <dgm:pt modelId="{06EDEC23-3C1D-4B6C-BFE1-780E582847F2}" type="pres">
      <dgm:prSet presAssocID="{ED072408-0F9D-40AB-911C-9C3343F2C0DE}" presName="spaceRect" presStyleCnt="0"/>
      <dgm:spPr/>
    </dgm:pt>
    <dgm:pt modelId="{080D705A-FE24-4368-BCF5-63179A086DCD}" type="pres">
      <dgm:prSet presAssocID="{ED072408-0F9D-40AB-911C-9C3343F2C0DE}" presName="parTx" presStyleLbl="revTx" presStyleIdx="1" presStyleCnt="3">
        <dgm:presLayoutVars>
          <dgm:chMax val="0"/>
          <dgm:chPref val="0"/>
        </dgm:presLayoutVars>
      </dgm:prSet>
      <dgm:spPr/>
    </dgm:pt>
    <dgm:pt modelId="{0676216D-1ED7-45CF-827E-2B7C5777A1FA}" type="pres">
      <dgm:prSet presAssocID="{78E8F6F3-0113-4938-A341-25880C0C0832}" presName="sibTrans" presStyleCnt="0"/>
      <dgm:spPr/>
    </dgm:pt>
    <dgm:pt modelId="{817D1E41-C871-475B-B16E-4129C9F3E115}" type="pres">
      <dgm:prSet presAssocID="{C26D7BAB-6EB0-4D3F-8131-2E51B8C975C8}" presName="compNode" presStyleCnt="0"/>
      <dgm:spPr/>
    </dgm:pt>
    <dgm:pt modelId="{C37F49B0-833B-456F-86DB-01C44A5D00E8}" type="pres">
      <dgm:prSet presAssocID="{C26D7BAB-6EB0-4D3F-8131-2E51B8C975C8}" presName="bgRect" presStyleLbl="bgShp" presStyleIdx="2" presStyleCnt="3"/>
      <dgm:spPr/>
    </dgm:pt>
    <dgm:pt modelId="{77FFE717-922F-401D-84EB-63F995478170}" type="pres">
      <dgm:prSet presAssocID="{C26D7BAB-6EB0-4D3F-8131-2E51B8C975C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ścisk dłoni"/>
        </a:ext>
      </dgm:extLst>
    </dgm:pt>
    <dgm:pt modelId="{F357B420-D349-4C66-9584-EAD252AB71C4}" type="pres">
      <dgm:prSet presAssocID="{C26D7BAB-6EB0-4D3F-8131-2E51B8C975C8}" presName="spaceRect" presStyleCnt="0"/>
      <dgm:spPr/>
    </dgm:pt>
    <dgm:pt modelId="{57689CBA-1E8D-4622-B593-90FA2F432590}" type="pres">
      <dgm:prSet presAssocID="{C26D7BAB-6EB0-4D3F-8131-2E51B8C975C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103F309-1D0E-4EBA-A455-8A5640854C77}" type="presOf" srcId="{C26D7BAB-6EB0-4D3F-8131-2E51B8C975C8}" destId="{57689CBA-1E8D-4622-B593-90FA2F432590}" srcOrd="0" destOrd="0" presId="urn:microsoft.com/office/officeart/2018/2/layout/IconVerticalSolidList"/>
    <dgm:cxn modelId="{E4CB1429-A92D-46EB-AC08-893910221931}" srcId="{605AAE60-1F3A-4C27-9EDB-A09ECF4D12FD}" destId="{154620E3-D600-4088-B4C5-E0173D0AF8FE}" srcOrd="0" destOrd="0" parTransId="{DB272824-D83D-481E-8C7C-022C43E302BF}" sibTransId="{D0615F1D-01FE-4F87-A7CE-374F068FBCA2}"/>
    <dgm:cxn modelId="{43760C7B-B338-48B3-A4C2-92F63A7C8789}" type="presOf" srcId="{154620E3-D600-4088-B4C5-E0173D0AF8FE}" destId="{34BB678D-63B5-4498-AC9E-6B7D40A5A40B}" srcOrd="0" destOrd="0" presId="urn:microsoft.com/office/officeart/2018/2/layout/IconVerticalSolidList"/>
    <dgm:cxn modelId="{F8214083-6F18-4C16-AB80-7E5A4BC55C13}" type="presOf" srcId="{ED072408-0F9D-40AB-911C-9C3343F2C0DE}" destId="{080D705A-FE24-4368-BCF5-63179A086DCD}" srcOrd="0" destOrd="0" presId="urn:microsoft.com/office/officeart/2018/2/layout/IconVerticalSolidList"/>
    <dgm:cxn modelId="{959314C2-9117-42A7-8CF6-315E0E961175}" srcId="{605AAE60-1F3A-4C27-9EDB-A09ECF4D12FD}" destId="{ED072408-0F9D-40AB-911C-9C3343F2C0DE}" srcOrd="1" destOrd="0" parTransId="{206FE1C2-95EB-43C2-A302-4AD6BF9F6B10}" sibTransId="{78E8F6F3-0113-4938-A341-25880C0C0832}"/>
    <dgm:cxn modelId="{BFA8A2D0-A0F9-4612-8708-D11DA66C1340}" srcId="{605AAE60-1F3A-4C27-9EDB-A09ECF4D12FD}" destId="{C26D7BAB-6EB0-4D3F-8131-2E51B8C975C8}" srcOrd="2" destOrd="0" parTransId="{ADAB7CD9-E2A1-4255-838D-372ED2379BAF}" sibTransId="{5359018A-81FB-4A05-97AC-13C81605111A}"/>
    <dgm:cxn modelId="{FFCBCAEF-A82E-4A61-B5BA-2F9CB42FF4BA}" type="presOf" srcId="{605AAE60-1F3A-4C27-9EDB-A09ECF4D12FD}" destId="{6B795CCE-9D12-40A0-9A53-9A86CB0661AD}" srcOrd="0" destOrd="0" presId="urn:microsoft.com/office/officeart/2018/2/layout/IconVerticalSolidList"/>
    <dgm:cxn modelId="{6E201FC6-2C6F-4B2B-AC80-360239FFC731}" type="presParOf" srcId="{6B795CCE-9D12-40A0-9A53-9A86CB0661AD}" destId="{BDCDAB61-5610-425D-8CA0-9D228BD854F2}" srcOrd="0" destOrd="0" presId="urn:microsoft.com/office/officeart/2018/2/layout/IconVerticalSolidList"/>
    <dgm:cxn modelId="{A539F104-9B78-4AA0-8AD3-FA5F651128A3}" type="presParOf" srcId="{BDCDAB61-5610-425D-8CA0-9D228BD854F2}" destId="{E95CC3D1-8208-4228-8055-183C6AAD14B4}" srcOrd="0" destOrd="0" presId="urn:microsoft.com/office/officeart/2018/2/layout/IconVerticalSolidList"/>
    <dgm:cxn modelId="{B047F75A-C8BC-4B60-AA57-CF1DC22E199D}" type="presParOf" srcId="{BDCDAB61-5610-425D-8CA0-9D228BD854F2}" destId="{48969A50-BFB4-4A00-86CB-1B815D9AE4C4}" srcOrd="1" destOrd="0" presId="urn:microsoft.com/office/officeart/2018/2/layout/IconVerticalSolidList"/>
    <dgm:cxn modelId="{A1E18E7E-8BF3-499A-BC53-789C0454D616}" type="presParOf" srcId="{BDCDAB61-5610-425D-8CA0-9D228BD854F2}" destId="{2C997D33-D600-43E2-90AC-32BA3EE01D22}" srcOrd="2" destOrd="0" presId="urn:microsoft.com/office/officeart/2018/2/layout/IconVerticalSolidList"/>
    <dgm:cxn modelId="{90C79574-2111-4B89-92A6-CC64422FDECE}" type="presParOf" srcId="{BDCDAB61-5610-425D-8CA0-9D228BD854F2}" destId="{34BB678D-63B5-4498-AC9E-6B7D40A5A40B}" srcOrd="3" destOrd="0" presId="urn:microsoft.com/office/officeart/2018/2/layout/IconVerticalSolidList"/>
    <dgm:cxn modelId="{47E435E7-FD90-4972-BE77-3B799D9DD934}" type="presParOf" srcId="{6B795CCE-9D12-40A0-9A53-9A86CB0661AD}" destId="{7F4251EF-3B9E-4F76-9052-B75E426806AF}" srcOrd="1" destOrd="0" presId="urn:microsoft.com/office/officeart/2018/2/layout/IconVerticalSolidList"/>
    <dgm:cxn modelId="{D6F11599-124F-4BBF-8F76-DFCE893F04A6}" type="presParOf" srcId="{6B795CCE-9D12-40A0-9A53-9A86CB0661AD}" destId="{A062CD8F-DB02-4074-B43E-B49B09084EA3}" srcOrd="2" destOrd="0" presId="urn:microsoft.com/office/officeart/2018/2/layout/IconVerticalSolidList"/>
    <dgm:cxn modelId="{555C2C6A-44AD-46C1-AA23-D04173652D9A}" type="presParOf" srcId="{A062CD8F-DB02-4074-B43E-B49B09084EA3}" destId="{A1B43293-DD0F-4B3F-999C-E4AD73127AA0}" srcOrd="0" destOrd="0" presId="urn:microsoft.com/office/officeart/2018/2/layout/IconVerticalSolidList"/>
    <dgm:cxn modelId="{BA574BA2-B772-4E17-A15E-E170CAE34C30}" type="presParOf" srcId="{A062CD8F-DB02-4074-B43E-B49B09084EA3}" destId="{415CFD6A-39CD-4576-931E-7C0842886505}" srcOrd="1" destOrd="0" presId="urn:microsoft.com/office/officeart/2018/2/layout/IconVerticalSolidList"/>
    <dgm:cxn modelId="{F3AEFEBE-F7AC-41D1-85AC-B8130E283443}" type="presParOf" srcId="{A062CD8F-DB02-4074-B43E-B49B09084EA3}" destId="{06EDEC23-3C1D-4B6C-BFE1-780E582847F2}" srcOrd="2" destOrd="0" presId="urn:microsoft.com/office/officeart/2018/2/layout/IconVerticalSolidList"/>
    <dgm:cxn modelId="{E6F5526B-4852-4E07-916E-B716C8C18042}" type="presParOf" srcId="{A062CD8F-DB02-4074-B43E-B49B09084EA3}" destId="{080D705A-FE24-4368-BCF5-63179A086DCD}" srcOrd="3" destOrd="0" presId="urn:microsoft.com/office/officeart/2018/2/layout/IconVerticalSolidList"/>
    <dgm:cxn modelId="{89134AE5-54D9-46BC-B1AE-1A6A9A049AEF}" type="presParOf" srcId="{6B795CCE-9D12-40A0-9A53-9A86CB0661AD}" destId="{0676216D-1ED7-45CF-827E-2B7C5777A1FA}" srcOrd="3" destOrd="0" presId="urn:microsoft.com/office/officeart/2018/2/layout/IconVerticalSolidList"/>
    <dgm:cxn modelId="{EBE7DC45-58F1-4759-A1AC-305872FA716E}" type="presParOf" srcId="{6B795CCE-9D12-40A0-9A53-9A86CB0661AD}" destId="{817D1E41-C871-475B-B16E-4129C9F3E115}" srcOrd="4" destOrd="0" presId="urn:microsoft.com/office/officeart/2018/2/layout/IconVerticalSolidList"/>
    <dgm:cxn modelId="{AF2ED2A8-BE6D-412D-B5A9-97D1CE47E7B0}" type="presParOf" srcId="{817D1E41-C871-475B-B16E-4129C9F3E115}" destId="{C37F49B0-833B-456F-86DB-01C44A5D00E8}" srcOrd="0" destOrd="0" presId="urn:microsoft.com/office/officeart/2018/2/layout/IconVerticalSolidList"/>
    <dgm:cxn modelId="{0014E761-A7DA-4427-9537-F22C2DEAF6C0}" type="presParOf" srcId="{817D1E41-C871-475B-B16E-4129C9F3E115}" destId="{77FFE717-922F-401D-84EB-63F995478170}" srcOrd="1" destOrd="0" presId="urn:microsoft.com/office/officeart/2018/2/layout/IconVerticalSolidList"/>
    <dgm:cxn modelId="{21A3A6CE-C06A-4546-94D4-97E0C9AEB4FA}" type="presParOf" srcId="{817D1E41-C871-475B-B16E-4129C9F3E115}" destId="{F357B420-D349-4C66-9584-EAD252AB71C4}" srcOrd="2" destOrd="0" presId="urn:microsoft.com/office/officeart/2018/2/layout/IconVerticalSolidList"/>
    <dgm:cxn modelId="{D80909AA-254B-4D4C-985C-E205F76692C9}" type="presParOf" srcId="{817D1E41-C871-475B-B16E-4129C9F3E115}" destId="{57689CBA-1E8D-4622-B593-90FA2F43259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23D08-7C97-4701-BE18-3DFA904F0EFB}">
      <dsp:nvSpPr>
        <dsp:cNvPr id="0" name=""/>
        <dsp:cNvSpPr/>
      </dsp:nvSpPr>
      <dsp:spPr>
        <a:xfrm>
          <a:off x="987" y="438574"/>
          <a:ext cx="3466257" cy="22010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FF2AF2-5D33-4E35-B831-846AFF464738}">
      <dsp:nvSpPr>
        <dsp:cNvPr id="0" name=""/>
        <dsp:cNvSpPr/>
      </dsp:nvSpPr>
      <dsp:spPr>
        <a:xfrm>
          <a:off x="386127" y="804457"/>
          <a:ext cx="3466257" cy="2201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 dirty="0"/>
            <a:t>System nieodpłatnej pomocy prawnej, nieodpłatnego poradnictwa obywatelskiego oraz edukacji prawnej w Polsce opiera się na przepisach Ustawy o nieodpłatnej pomocy prawnej, nieodpłatnym poradnictwie obywatelskim oraz edukacji prawnej z dnia 5 sierpnia 2015 roku.</a:t>
          </a:r>
          <a:endParaRPr lang="en-US" sz="1400" kern="1200" dirty="0"/>
        </a:p>
      </dsp:txBody>
      <dsp:txXfrm>
        <a:off x="450594" y="868924"/>
        <a:ext cx="3337323" cy="2072139"/>
      </dsp:txXfrm>
    </dsp:sp>
    <dsp:sp modelId="{1CDA2DDD-5585-4A35-A13D-368C0AADC2F9}">
      <dsp:nvSpPr>
        <dsp:cNvPr id="0" name=""/>
        <dsp:cNvSpPr/>
      </dsp:nvSpPr>
      <dsp:spPr>
        <a:xfrm>
          <a:off x="4237524" y="438574"/>
          <a:ext cx="3466257" cy="220107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BCA5E-4C44-4B45-836D-984BF92014C3}">
      <dsp:nvSpPr>
        <dsp:cNvPr id="0" name=""/>
        <dsp:cNvSpPr/>
      </dsp:nvSpPr>
      <dsp:spPr>
        <a:xfrm>
          <a:off x="4622664" y="804457"/>
          <a:ext cx="3466257" cy="2201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pl-PL" sz="1400" kern="1200" dirty="0"/>
            <a:t>Celem systemu jest zapewnienie dostępu do bezpłatnych usług prawnych, PORAD OBYWATELSKICH ORAZ MEDIACJI osobom w trudnej sytuacji.</a:t>
          </a:r>
          <a:endParaRPr lang="en-US" sz="1400" kern="1200" dirty="0"/>
        </a:p>
      </dsp:txBody>
      <dsp:txXfrm>
        <a:off x="4687131" y="868924"/>
        <a:ext cx="3337323" cy="2072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5951C6-F777-4B88-A3DC-6DBAC91F3913}">
      <dsp:nvSpPr>
        <dsp:cNvPr id="0" name=""/>
        <dsp:cNvSpPr/>
      </dsp:nvSpPr>
      <dsp:spPr>
        <a:xfrm>
          <a:off x="999900" y="299361"/>
          <a:ext cx="965520" cy="9655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FC52A3-350A-4E49-B8B0-21D61DFBCF68}">
      <dsp:nvSpPr>
        <dsp:cNvPr id="0" name=""/>
        <dsp:cNvSpPr/>
      </dsp:nvSpPr>
      <dsp:spPr>
        <a:xfrm>
          <a:off x="409860" y="1572120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Profesjonaliści</a:t>
          </a:r>
          <a:r>
            <a:rPr lang="en-US" sz="1500" kern="1200" dirty="0"/>
            <a:t>:</a:t>
          </a:r>
        </a:p>
      </dsp:txBody>
      <dsp:txXfrm>
        <a:off x="409860" y="1572120"/>
        <a:ext cx="2145600" cy="720000"/>
      </dsp:txXfrm>
    </dsp:sp>
    <dsp:sp modelId="{8C033C92-2262-4295-9EDC-F7743F98758F}">
      <dsp:nvSpPr>
        <dsp:cNvPr id="0" name=""/>
        <dsp:cNvSpPr/>
      </dsp:nvSpPr>
      <dsp:spPr>
        <a:xfrm>
          <a:off x="3520980" y="299361"/>
          <a:ext cx="965520" cy="9655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42B10-84A2-48F3-9052-68E3E6F8E8C3}">
      <dsp:nvSpPr>
        <dsp:cNvPr id="0" name=""/>
        <dsp:cNvSpPr/>
      </dsp:nvSpPr>
      <dsp:spPr>
        <a:xfrm>
          <a:off x="2930940" y="1572120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- </a:t>
          </a:r>
          <a:r>
            <a:rPr lang="en-US" sz="1500" kern="1200" dirty="0" err="1"/>
            <a:t>Radcowie</a:t>
          </a:r>
          <a:r>
            <a:rPr lang="en-US" sz="1500" kern="1200" dirty="0"/>
            <a:t> </a:t>
          </a:r>
          <a:r>
            <a:rPr lang="en-US" sz="1500" kern="1200" dirty="0" err="1"/>
            <a:t>prawni</a:t>
          </a:r>
          <a:r>
            <a:rPr lang="en-US" sz="1500" kern="1200" dirty="0"/>
            <a:t>, </a:t>
          </a:r>
          <a:r>
            <a:rPr lang="en-US" sz="1500" kern="1200" dirty="0" err="1"/>
            <a:t>adwokaci</a:t>
          </a:r>
          <a:r>
            <a:rPr lang="en-US" sz="1500" kern="1200" dirty="0"/>
            <a:t>.</a:t>
          </a:r>
        </a:p>
      </dsp:txBody>
      <dsp:txXfrm>
        <a:off x="2930940" y="1572120"/>
        <a:ext cx="2145600" cy="720000"/>
      </dsp:txXfrm>
    </dsp:sp>
    <dsp:sp modelId="{AB6350AD-3C81-4B80-914B-46E79472F018}">
      <dsp:nvSpPr>
        <dsp:cNvPr id="0" name=""/>
        <dsp:cNvSpPr/>
      </dsp:nvSpPr>
      <dsp:spPr>
        <a:xfrm>
          <a:off x="999900" y="2828519"/>
          <a:ext cx="965520" cy="9655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1AC3A-E212-4514-BB9B-65435444F15D}">
      <dsp:nvSpPr>
        <dsp:cNvPr id="0" name=""/>
        <dsp:cNvSpPr/>
      </dsp:nvSpPr>
      <dsp:spPr>
        <a:xfrm>
          <a:off x="409860" y="4101278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Doradcy obywatelscy:</a:t>
          </a:r>
        </a:p>
      </dsp:txBody>
      <dsp:txXfrm>
        <a:off x="409860" y="4101278"/>
        <a:ext cx="2145600" cy="720000"/>
      </dsp:txXfrm>
    </dsp:sp>
    <dsp:sp modelId="{6225219B-3903-44B2-AC70-1EF023CA1468}">
      <dsp:nvSpPr>
        <dsp:cNvPr id="0" name=""/>
        <dsp:cNvSpPr/>
      </dsp:nvSpPr>
      <dsp:spPr>
        <a:xfrm>
          <a:off x="3520980" y="2828519"/>
          <a:ext cx="965520" cy="9655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B43B3-A087-4ABE-B8E5-72143F1F9951}">
      <dsp:nvSpPr>
        <dsp:cNvPr id="0" name=""/>
        <dsp:cNvSpPr/>
      </dsp:nvSpPr>
      <dsp:spPr>
        <a:xfrm>
          <a:off x="2930940" y="4101278"/>
          <a:ext cx="21456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- Przeszkoleni specjaliści w zakresie wsparcia obywatelskiego.</a:t>
          </a:r>
        </a:p>
      </dsp:txBody>
      <dsp:txXfrm>
        <a:off x="2930940" y="4101278"/>
        <a:ext cx="21456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FE201-F842-4E53-A44E-3459CDC2548A}">
      <dsp:nvSpPr>
        <dsp:cNvPr id="0" name=""/>
        <dsp:cNvSpPr/>
      </dsp:nvSpPr>
      <dsp:spPr>
        <a:xfrm>
          <a:off x="0" y="2500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F45D2-3B0E-4475-9C14-A5C53862A88F}">
      <dsp:nvSpPr>
        <dsp:cNvPr id="0" name=""/>
        <dsp:cNvSpPr/>
      </dsp:nvSpPr>
      <dsp:spPr>
        <a:xfrm>
          <a:off x="0" y="2500"/>
          <a:ext cx="5486400" cy="1705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Dostępność</a:t>
          </a:r>
          <a:r>
            <a:rPr lang="en-US" sz="2800" kern="1200" dirty="0"/>
            <a:t>: Brak </a:t>
          </a:r>
          <a:r>
            <a:rPr lang="en-US" sz="2800" kern="1200" dirty="0" err="1"/>
            <a:t>barier</a:t>
          </a:r>
          <a:r>
            <a:rPr lang="en-US" sz="2800" kern="1200" dirty="0"/>
            <a:t> </a:t>
          </a:r>
          <a:r>
            <a:rPr lang="en-US" sz="2800" kern="1200" dirty="0" err="1"/>
            <a:t>finansowych</a:t>
          </a:r>
          <a:r>
            <a:rPr lang="en-US" sz="2800" kern="1200" dirty="0"/>
            <a:t>.</a:t>
          </a:r>
        </a:p>
      </dsp:txBody>
      <dsp:txXfrm>
        <a:off x="0" y="2500"/>
        <a:ext cx="5486400" cy="1705213"/>
      </dsp:txXfrm>
    </dsp:sp>
    <dsp:sp modelId="{C16A3AF2-7E67-4426-BFAA-869FC9D3B4B1}">
      <dsp:nvSpPr>
        <dsp:cNvPr id="0" name=""/>
        <dsp:cNvSpPr/>
      </dsp:nvSpPr>
      <dsp:spPr>
        <a:xfrm>
          <a:off x="0" y="1707713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59ECC5-90B0-4AA0-A5B3-8D1532B82271}">
      <dsp:nvSpPr>
        <dsp:cNvPr id="0" name=""/>
        <dsp:cNvSpPr/>
      </dsp:nvSpPr>
      <dsp:spPr>
        <a:xfrm>
          <a:off x="0" y="1707713"/>
          <a:ext cx="5486400" cy="1705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Profesjonalizm</a:t>
          </a:r>
          <a:r>
            <a:rPr lang="en-US" sz="2800" kern="1200" dirty="0"/>
            <a:t>: </a:t>
          </a:r>
          <a:r>
            <a:rPr lang="en-US" sz="2800" kern="1200" dirty="0" err="1"/>
            <a:t>Pomoc</a:t>
          </a:r>
          <a:r>
            <a:rPr lang="en-US" sz="2800" kern="1200" dirty="0"/>
            <a:t> </a:t>
          </a:r>
          <a:r>
            <a:rPr lang="en-US" sz="2800" kern="1200" dirty="0" err="1"/>
            <a:t>udzielana</a:t>
          </a:r>
          <a:r>
            <a:rPr lang="en-US" sz="2800" kern="1200" dirty="0"/>
            <a:t> </a:t>
          </a:r>
          <a:r>
            <a:rPr lang="en-US" sz="2800" kern="1200" dirty="0" err="1"/>
            <a:t>przez</a:t>
          </a:r>
          <a:r>
            <a:rPr lang="en-US" sz="2800" kern="1200" dirty="0"/>
            <a:t> </a:t>
          </a:r>
          <a:r>
            <a:rPr lang="en-US" sz="2800" kern="1200" dirty="0" err="1"/>
            <a:t>kwalifikowanych</a:t>
          </a:r>
          <a:r>
            <a:rPr lang="en-US" sz="2800" kern="1200" dirty="0"/>
            <a:t> </a:t>
          </a:r>
          <a:r>
            <a:rPr lang="en-US" sz="2800" kern="1200" dirty="0" err="1"/>
            <a:t>specjalistów</a:t>
          </a:r>
          <a:r>
            <a:rPr lang="en-US" sz="2800" kern="1200" dirty="0"/>
            <a:t>.</a:t>
          </a:r>
        </a:p>
      </dsp:txBody>
      <dsp:txXfrm>
        <a:off x="0" y="1707713"/>
        <a:ext cx="5486400" cy="1705213"/>
      </dsp:txXfrm>
    </dsp:sp>
    <dsp:sp modelId="{6E69E72E-5955-4608-BA74-76FEC377214E}">
      <dsp:nvSpPr>
        <dsp:cNvPr id="0" name=""/>
        <dsp:cNvSpPr/>
      </dsp:nvSpPr>
      <dsp:spPr>
        <a:xfrm>
          <a:off x="0" y="3412926"/>
          <a:ext cx="5486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7221D-6D07-4F0C-BD9F-8E045D6441ED}">
      <dsp:nvSpPr>
        <dsp:cNvPr id="0" name=""/>
        <dsp:cNvSpPr/>
      </dsp:nvSpPr>
      <dsp:spPr>
        <a:xfrm>
          <a:off x="0" y="3412926"/>
          <a:ext cx="5486400" cy="17052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Wsparcie</a:t>
          </a:r>
          <a:r>
            <a:rPr lang="en-US" sz="2800" kern="1200" dirty="0"/>
            <a:t> w </a:t>
          </a:r>
          <a:r>
            <a:rPr lang="en-US" sz="2800" kern="1200" dirty="0" err="1"/>
            <a:t>trudnych</a:t>
          </a:r>
          <a:r>
            <a:rPr lang="en-US" sz="2800" kern="1200" dirty="0"/>
            <a:t> </a:t>
          </a:r>
          <a:r>
            <a:rPr lang="en-US" sz="2800" kern="1200" dirty="0" err="1"/>
            <a:t>sytuacjach</a:t>
          </a:r>
          <a:r>
            <a:rPr lang="en-US" sz="2800" kern="1200" dirty="0"/>
            <a:t>: </a:t>
          </a:r>
          <a:r>
            <a:rPr lang="en-US" sz="2800" kern="1200" dirty="0" err="1"/>
            <a:t>Rozwiązywanie</a:t>
          </a:r>
          <a:r>
            <a:rPr lang="en-US" sz="2800" kern="1200" dirty="0"/>
            <a:t> </a:t>
          </a:r>
          <a:r>
            <a:rPr lang="en-US" sz="2800" kern="1200" dirty="0" err="1"/>
            <a:t>różnych</a:t>
          </a:r>
          <a:r>
            <a:rPr lang="en-US" sz="2800" kern="1200" dirty="0"/>
            <a:t> </a:t>
          </a:r>
          <a:r>
            <a:rPr lang="en-US" sz="2800" kern="1200" dirty="0" err="1"/>
            <a:t>problemów</a:t>
          </a:r>
          <a:r>
            <a:rPr lang="en-US" sz="2800" kern="1200" dirty="0"/>
            <a:t> </a:t>
          </a:r>
          <a:r>
            <a:rPr lang="en-US" sz="2800" kern="1200" dirty="0" err="1"/>
            <a:t>prawnych</a:t>
          </a:r>
          <a:r>
            <a:rPr lang="pl-PL" sz="2800" kern="1200" dirty="0"/>
            <a:t> oraz obywatelskich</a:t>
          </a:r>
          <a:r>
            <a:rPr lang="en-US" sz="2800" kern="1200" dirty="0"/>
            <a:t>.</a:t>
          </a:r>
        </a:p>
      </dsp:txBody>
      <dsp:txXfrm>
        <a:off x="0" y="3412926"/>
        <a:ext cx="5486400" cy="17052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CC3D1-8208-4228-8055-183C6AAD14B4}">
      <dsp:nvSpPr>
        <dsp:cNvPr id="0" name=""/>
        <dsp:cNvSpPr/>
      </dsp:nvSpPr>
      <dsp:spPr>
        <a:xfrm>
          <a:off x="0" y="615"/>
          <a:ext cx="5470207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969A50-BFB4-4A00-86CB-1B815D9AE4C4}">
      <dsp:nvSpPr>
        <dsp:cNvPr id="0" name=""/>
        <dsp:cNvSpPr/>
      </dsp:nvSpPr>
      <dsp:spPr>
        <a:xfrm>
          <a:off x="435651" y="324653"/>
          <a:ext cx="792093" cy="7920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BB678D-63B5-4498-AC9E-6B7D40A5A40B}">
      <dsp:nvSpPr>
        <dsp:cNvPr id="0" name=""/>
        <dsp:cNvSpPr/>
      </dsp:nvSpPr>
      <dsp:spPr>
        <a:xfrm>
          <a:off x="1663397" y="615"/>
          <a:ext cx="3806809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System </a:t>
          </a:r>
          <a:r>
            <a:rPr lang="en-US" sz="1900" kern="1200" dirty="0" err="1"/>
            <a:t>nieodpłatnej</a:t>
          </a:r>
          <a:r>
            <a:rPr lang="en-US" sz="1900" kern="1200" dirty="0"/>
            <a:t> </a:t>
          </a:r>
          <a:r>
            <a:rPr lang="en-US" sz="1900" kern="1200" dirty="0" err="1"/>
            <a:t>pomocy</a:t>
          </a:r>
          <a:r>
            <a:rPr lang="en-US" sz="1900" kern="1200" dirty="0"/>
            <a:t> </a:t>
          </a:r>
          <a:r>
            <a:rPr lang="en-US" sz="1900" kern="1200" dirty="0" err="1"/>
            <a:t>prawnej</a:t>
          </a:r>
          <a:r>
            <a:rPr lang="en-US" sz="1900" kern="1200" dirty="0"/>
            <a:t> to </a:t>
          </a:r>
          <a:r>
            <a:rPr lang="en-US" sz="1900" kern="1200" dirty="0" err="1"/>
            <a:t>kluczowe</a:t>
          </a:r>
          <a:r>
            <a:rPr lang="en-US" sz="1900" kern="1200" dirty="0"/>
            <a:t> </a:t>
          </a:r>
          <a:r>
            <a:rPr lang="en-US" sz="1900" kern="1200" dirty="0" err="1"/>
            <a:t>wsparcie</a:t>
          </a:r>
          <a:r>
            <a:rPr lang="en-US" sz="1900" kern="1200" dirty="0"/>
            <a:t> </a:t>
          </a:r>
          <a:r>
            <a:rPr lang="pl-PL" sz="1900" kern="1200" dirty="0"/>
            <a:t>dla społeczeństwa</a:t>
          </a:r>
          <a:r>
            <a:rPr lang="en-US" sz="1900" kern="1200" dirty="0"/>
            <a:t> w </a:t>
          </a:r>
          <a:r>
            <a:rPr lang="en-US" sz="1900" kern="1200" dirty="0" err="1"/>
            <a:t>Polsce</a:t>
          </a:r>
          <a:r>
            <a:rPr lang="en-US" sz="1900" kern="1200" dirty="0"/>
            <a:t>.</a:t>
          </a:r>
          <a:r>
            <a:rPr lang="pl-PL" sz="1900" kern="1200" dirty="0"/>
            <a:t> Pomoc uzyskasz całkowicie za darmo!</a:t>
          </a:r>
          <a:endParaRPr lang="en-US" sz="1900" kern="1200" dirty="0"/>
        </a:p>
      </dsp:txBody>
      <dsp:txXfrm>
        <a:off x="1663397" y="615"/>
        <a:ext cx="3806809" cy="1440170"/>
      </dsp:txXfrm>
    </dsp:sp>
    <dsp:sp modelId="{A1B43293-DD0F-4B3F-999C-E4AD73127AA0}">
      <dsp:nvSpPr>
        <dsp:cNvPr id="0" name=""/>
        <dsp:cNvSpPr/>
      </dsp:nvSpPr>
      <dsp:spPr>
        <a:xfrm>
          <a:off x="0" y="1800829"/>
          <a:ext cx="5470207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5CFD6A-39CD-4576-931E-7C0842886505}">
      <dsp:nvSpPr>
        <dsp:cNvPr id="0" name=""/>
        <dsp:cNvSpPr/>
      </dsp:nvSpPr>
      <dsp:spPr>
        <a:xfrm>
          <a:off x="435651" y="2124867"/>
          <a:ext cx="792093" cy="7920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0D705A-FE24-4368-BCF5-63179A086DCD}">
      <dsp:nvSpPr>
        <dsp:cNvPr id="0" name=""/>
        <dsp:cNvSpPr/>
      </dsp:nvSpPr>
      <dsp:spPr>
        <a:xfrm>
          <a:off x="1663397" y="1800829"/>
          <a:ext cx="3806809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Zapewnia</a:t>
          </a:r>
          <a:r>
            <a:rPr lang="en-US" sz="1900" kern="1200" dirty="0"/>
            <a:t> </a:t>
          </a:r>
          <a:r>
            <a:rPr lang="en-US" sz="1900" kern="1200" dirty="0" err="1"/>
            <a:t>dostęp</a:t>
          </a:r>
          <a:r>
            <a:rPr lang="en-US" sz="1900" kern="1200" dirty="0"/>
            <a:t> do </a:t>
          </a:r>
          <a:r>
            <a:rPr lang="en-US" sz="1900" kern="1200" dirty="0" err="1"/>
            <a:t>informacji</a:t>
          </a:r>
          <a:r>
            <a:rPr lang="en-US" sz="1900" kern="1200" dirty="0"/>
            <a:t> </a:t>
          </a:r>
          <a:r>
            <a:rPr lang="en-US" sz="1900" kern="1200" dirty="0" err="1"/>
            <a:t>i</a:t>
          </a:r>
          <a:r>
            <a:rPr lang="en-US" sz="1900" kern="1200" dirty="0"/>
            <a:t> </a:t>
          </a:r>
          <a:r>
            <a:rPr lang="en-US" sz="1900" kern="1200" dirty="0" err="1"/>
            <a:t>pomocy</a:t>
          </a:r>
          <a:r>
            <a:rPr lang="en-US" sz="1900" kern="1200" dirty="0"/>
            <a:t> </a:t>
          </a:r>
          <a:r>
            <a:rPr lang="en-US" sz="1900" kern="1200" dirty="0" err="1"/>
            <a:t>prawnej</a:t>
          </a:r>
          <a:r>
            <a:rPr lang="en-US" sz="1900" kern="1200" dirty="0"/>
            <a:t> w </a:t>
          </a:r>
          <a:r>
            <a:rPr lang="en-US" sz="1900" kern="1200" dirty="0" err="1"/>
            <a:t>sytuacjach</a:t>
          </a:r>
          <a:r>
            <a:rPr lang="en-US" sz="1900" kern="1200" dirty="0"/>
            <a:t> </a:t>
          </a:r>
          <a:r>
            <a:rPr lang="en-US" sz="1900" kern="1200" dirty="0" err="1"/>
            <a:t>kryzysowych</a:t>
          </a:r>
          <a:r>
            <a:rPr lang="en-US" sz="1900" kern="1200" dirty="0"/>
            <a:t>.</a:t>
          </a:r>
        </a:p>
      </dsp:txBody>
      <dsp:txXfrm>
        <a:off x="1663397" y="1800829"/>
        <a:ext cx="3806809" cy="1440170"/>
      </dsp:txXfrm>
    </dsp:sp>
    <dsp:sp modelId="{C37F49B0-833B-456F-86DB-01C44A5D00E8}">
      <dsp:nvSpPr>
        <dsp:cNvPr id="0" name=""/>
        <dsp:cNvSpPr/>
      </dsp:nvSpPr>
      <dsp:spPr>
        <a:xfrm>
          <a:off x="0" y="3601042"/>
          <a:ext cx="5470207" cy="144017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FFE717-922F-401D-84EB-63F995478170}">
      <dsp:nvSpPr>
        <dsp:cNvPr id="0" name=""/>
        <dsp:cNvSpPr/>
      </dsp:nvSpPr>
      <dsp:spPr>
        <a:xfrm>
          <a:off x="435651" y="3925081"/>
          <a:ext cx="792093" cy="7920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89CBA-1E8D-4622-B593-90FA2F432590}">
      <dsp:nvSpPr>
        <dsp:cNvPr id="0" name=""/>
        <dsp:cNvSpPr/>
      </dsp:nvSpPr>
      <dsp:spPr>
        <a:xfrm>
          <a:off x="1663397" y="3601042"/>
          <a:ext cx="3806809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Skuteczność</a:t>
          </a:r>
          <a:r>
            <a:rPr lang="en-US" sz="1900" kern="1200" dirty="0"/>
            <a:t> </a:t>
          </a:r>
          <a:r>
            <a:rPr lang="en-US" sz="1900" kern="1200" dirty="0" err="1"/>
            <a:t>zależy</a:t>
          </a:r>
          <a:r>
            <a:rPr lang="en-US" sz="1900" kern="1200" dirty="0"/>
            <a:t> od </a:t>
          </a:r>
          <a:r>
            <a:rPr lang="en-US" sz="1900" kern="1200" dirty="0" err="1"/>
            <a:t>współpracy</a:t>
          </a:r>
          <a:r>
            <a:rPr lang="en-US" sz="1900" kern="1200" dirty="0"/>
            <a:t> </a:t>
          </a:r>
          <a:r>
            <a:rPr lang="en-US" sz="1900" kern="1200" dirty="0" err="1"/>
            <a:t>samorządów</a:t>
          </a:r>
          <a:r>
            <a:rPr lang="en-US" sz="1900" kern="1200" dirty="0"/>
            <a:t>, </a:t>
          </a:r>
          <a:r>
            <a:rPr lang="en-US" sz="1900" kern="1200" dirty="0" err="1"/>
            <a:t>organizacji</a:t>
          </a:r>
          <a:r>
            <a:rPr lang="en-US" sz="1900" kern="1200" dirty="0"/>
            <a:t> </a:t>
          </a:r>
          <a:r>
            <a:rPr lang="en-US" sz="1900" kern="1200" dirty="0" err="1"/>
            <a:t>pozarządowych</a:t>
          </a:r>
          <a:r>
            <a:rPr lang="en-US" sz="1900" kern="1200" dirty="0"/>
            <a:t> </a:t>
          </a:r>
          <a:r>
            <a:rPr lang="en-US" sz="1900" kern="1200" dirty="0" err="1"/>
            <a:t>i</a:t>
          </a:r>
          <a:r>
            <a:rPr lang="en-US" sz="1900" kern="1200" dirty="0"/>
            <a:t> </a:t>
          </a:r>
          <a:r>
            <a:rPr lang="en-US" sz="1900" kern="1200" dirty="0" err="1"/>
            <a:t>prawników</a:t>
          </a:r>
          <a:r>
            <a:rPr lang="en-US" sz="1900" kern="1200" dirty="0"/>
            <a:t>.</a:t>
          </a:r>
        </a:p>
      </dsp:txBody>
      <dsp:txXfrm>
        <a:off x="1663397" y="3601042"/>
        <a:ext cx="3806809" cy="1440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79D31-A9A4-4356-91BC-4894E46C8922}" type="datetimeFigureOut">
              <a:rPr lang="pl-PL" smtClean="0"/>
              <a:t>22.11.2024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55FB7-8641-47CE-8B50-6E6D03400D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24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655FB7-8641-47CE-8B50-6E6D03400D8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68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2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69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6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4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29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913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298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4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9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37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4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D5C296-F4B1-4AE5-8EEB-9FEB7ED17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soby trzymające ręce">
            <a:extLst>
              <a:ext uri="{FF2B5EF4-FFF2-40B4-BE49-F238E27FC236}">
                <a16:creationId xmlns:a16="http://schemas.microsoft.com/office/drawing/2014/main" id="{D821002F-3B7C-4D7A-0E7F-2921B447B4D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11021" b="-2"/>
          <a:stretch/>
        </p:blipFill>
        <p:spPr>
          <a:xfrm>
            <a:off x="20" y="-1"/>
            <a:ext cx="9141694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C1ACE66-194D-48C4-A14A-6933B3528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3481671" cy="5334001"/>
          </a:xfrm>
          <a:prstGeom prst="rect">
            <a:avLst/>
          </a:prstGeom>
          <a:solidFill>
            <a:schemeClr val="accent1">
              <a:lumMod val="5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600" y="1298448"/>
            <a:ext cx="2763802" cy="3255264"/>
          </a:xfrm>
        </p:spPr>
        <p:txBody>
          <a:bodyPr>
            <a:normAutofit/>
          </a:bodyPr>
          <a:lstStyle/>
          <a:p>
            <a:r>
              <a:rPr lang="pl-PL" sz="3700" dirty="0"/>
              <a:t>Poznaj System Nieodpłatnej Pomocy Prawnej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5B886A-7ED1-4B77-819B-76ACBEFB0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5C805C76-A121-58E0-B23D-30FE16859EF4}"/>
              </a:ext>
            </a:extLst>
          </p:cNvPr>
          <p:cNvSpPr txBox="1"/>
          <p:nvPr/>
        </p:nvSpPr>
        <p:spPr>
          <a:xfrm>
            <a:off x="217283" y="6309283"/>
            <a:ext cx="8263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/>
              <a:t>Zadanie publiczne realizowane ze środków budżetu państwa przez Powiat Kozienicki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819961-8F35-0A43-0CF3-CA7EC0F5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19EB6-4917-8538-B6AE-0B576A7EF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pl-PL" sz="2300"/>
              <a:t>Rola </a:t>
            </a:r>
            <a:r>
              <a:rPr lang="pl-PL" sz="2300" err="1"/>
              <a:t>samorządów</a:t>
            </a:r>
            <a:r>
              <a:rPr lang="pl-PL" sz="2300"/>
              <a:t> </a:t>
            </a:r>
            <a:r>
              <a:rPr lang="pl-PL" sz="2300" err="1"/>
              <a:t>i</a:t>
            </a:r>
            <a:r>
              <a:rPr lang="pl-PL" sz="2300"/>
              <a:t> </a:t>
            </a:r>
            <a:r>
              <a:rPr lang="pl-PL" sz="2300" err="1"/>
              <a:t>organizacji</a:t>
            </a:r>
            <a:r>
              <a:rPr lang="pl-PL" sz="2300"/>
              <a:t> pozarządowych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71CC2A1-5433-E8AC-6FAE-F6D33330A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949" y="864108"/>
            <a:ext cx="4168807" cy="512064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Samorządy terytorialne, zwłaszcza na poziomie powiatów, są odpowiedzialne za organizację systemu nieodpłatnej pomocy prawnej i poradnictwa obywatelskiego w swoim regionie.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Zadania samorządów:</a:t>
            </a:r>
          </a:p>
          <a:p>
            <a:pPr>
              <a:spcAft>
                <a:spcPts val="800"/>
              </a:spcAft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Tworzenie punktów pomocy: Samorządy organizują punkty, w których świadczona jest pomoc prawna lub poradnictwo obywatelskie. Mogą być one zlokalizowane w urzędach, szkołach, bibliotekach czy innych miejscach publicznych.</a:t>
            </a:r>
          </a:p>
          <a:p>
            <a:pPr>
              <a:spcAft>
                <a:spcPts val="800"/>
              </a:spcAft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Zapewnienie dostępności: Samorządy muszą zadbać o to, aby punkty były dostępne dla mieszkańców, w tym osób z niepełnosprawnościami.</a:t>
            </a:r>
          </a:p>
          <a:p>
            <a:pPr>
              <a:spcAft>
                <a:spcPts val="800"/>
              </a:spcAft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Nadzór nad świadczeniem usług: Monitorują jakość i zgodność świadczonych usług z wymogami ustawowymi.</a:t>
            </a:r>
          </a:p>
          <a:p>
            <a:pPr>
              <a:spcAft>
                <a:spcPts val="800"/>
              </a:spcAft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Promowanie systemu: Prowadzą działania informacyjne, które mają zwiększyć świadomość mieszkańców o dostępnych usługach.</a:t>
            </a:r>
          </a:p>
          <a:p>
            <a:pPr>
              <a:spcAft>
                <a:spcPts val="800"/>
              </a:spcAft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Kierowanie spraw do organizacji pozarządowych: Powiaty mogą zawierać umowy z organizacjami pozarządowymi na prowadzenie punktów pomocy prawnej.</a:t>
            </a:r>
          </a:p>
          <a:p>
            <a:endParaRPr lang="pl-PL" sz="800" dirty="0"/>
          </a:p>
        </p:txBody>
      </p:sp>
      <p:pic>
        <p:nvPicPr>
          <p:cNvPr id="8" name="Graphic 7" descr="Bezpieczeństwo laptopa">
            <a:extLst>
              <a:ext uri="{FF2B5EF4-FFF2-40B4-BE49-F238E27FC236}">
                <a16:creationId xmlns:a16="http://schemas.microsoft.com/office/drawing/2014/main" id="{1E30F155-D96B-9C30-F2C9-4C8A3C565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1786" y="1123837"/>
            <a:ext cx="1916392" cy="191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83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33E426-853B-F807-C0E0-688BA58FD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5D78-56FC-47DB-0132-E5F9A565E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pl-PL" sz="2300"/>
              <a:t>Rola </a:t>
            </a:r>
            <a:r>
              <a:rPr lang="pl-PL" sz="2300" err="1"/>
              <a:t>samorządów</a:t>
            </a:r>
            <a:r>
              <a:rPr lang="pl-PL" sz="2300"/>
              <a:t> </a:t>
            </a:r>
            <a:r>
              <a:rPr lang="pl-PL" sz="2300" err="1"/>
              <a:t>i</a:t>
            </a:r>
            <a:r>
              <a:rPr lang="pl-PL" sz="2300"/>
              <a:t> </a:t>
            </a:r>
            <a:r>
              <a:rPr lang="pl-PL" sz="2300" err="1"/>
              <a:t>organizacji</a:t>
            </a:r>
            <a:r>
              <a:rPr lang="pl-PL" sz="2300"/>
              <a:t> pozarządowych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406599-849E-74AB-599D-51F2EA746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949" y="864108"/>
            <a:ext cx="4168807" cy="5120640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Organizacje pozarządowe (NGO) mają znaczącą rolę w świadczeniu pomocy w ramach systemu. Dzięki swojemu doświadczeniu i zaangażowaniu mogą zapewnić wyspecjalizowaną pomoc dla różnych grup społecznych.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Zadania NGO: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Prowadzenie punktów pomocy: Na mocy umów z samorządami, organizacje mogą prowadzić punkty nieodpłatnej pomocy prawnej i poradnictwa obywatelskiego.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Rekrutacja i szkolenie: Organizacje pozarządowe zatrudniają prawników, mediatorów i doradców obywatelskich oraz kierują ich do obsługi punktów pomocy, a także zapewniają im szkolenia.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Specjalistyczne wsparcie: NGO mogą dostosować ofertę pomocy do specyficznych potrzeb lokalnych społeczności, np. osób starszych, rodzin wielodzietnych, czy osób zagrożonych wykluczeniem społecznym.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Edukacja prawna: Prowadzą warsztaty, szkolenia i kampanie edukacyjne, które mają na celu zwiększenie świadomości prawnej obywateli.</a:t>
            </a:r>
          </a:p>
          <a:p>
            <a:pPr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Raportowanie i ewaluacja: Organizacje współpracują z samorządami w zakresie raportowania swojej działalności oraz proponowania ulepszeń w systemie.</a:t>
            </a:r>
          </a:p>
          <a:p>
            <a:endParaRPr lang="pl-PL" sz="800" dirty="0"/>
          </a:p>
        </p:txBody>
      </p:sp>
      <p:pic>
        <p:nvPicPr>
          <p:cNvPr id="8" name="Graphic 7" descr="Bezpieczeństwo laptopa">
            <a:extLst>
              <a:ext uri="{FF2B5EF4-FFF2-40B4-BE49-F238E27FC236}">
                <a16:creationId xmlns:a16="http://schemas.microsoft.com/office/drawing/2014/main" id="{6766B30B-B9A3-0D2B-109A-AA4BCABCB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1786" y="1123837"/>
            <a:ext cx="1916392" cy="191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426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82142" y="757325"/>
            <a:ext cx="2661858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31" y="1123837"/>
            <a:ext cx="2210611" cy="4601183"/>
          </a:xfrm>
        </p:spPr>
        <p:txBody>
          <a:bodyPr>
            <a:normAutofit/>
          </a:bodyPr>
          <a:lstStyle/>
          <a:p>
            <a:r>
              <a:rPr lang="pl-PL" sz="2600" err="1"/>
              <a:t>Podsumowanie</a:t>
            </a:r>
            <a:endParaRPr lang="pl-PL" sz="26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9EA05D-6F6B-6B06-992B-21049F2D6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03766"/>
              </p:ext>
            </p:extLst>
          </p:nvPr>
        </p:nvGraphicFramePr>
        <p:xfrm>
          <a:off x="649985" y="933854"/>
          <a:ext cx="5470207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9">
            <a:extLst>
              <a:ext uri="{FF2B5EF4-FFF2-40B4-BE49-F238E27FC236}">
                <a16:creationId xmlns:a16="http://schemas.microsoft.com/office/drawing/2014/main" id="{A566E947-FB18-4E34-92A1-7AE660349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7E1FB687-F018-4798-90C8-38F1111E1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03665" y="1701120"/>
            <a:ext cx="1741251" cy="85725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50" y="5257630"/>
            <a:ext cx="8181500" cy="1021405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Wprowadzenie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AA161-AE24-467D-9AE2-A99E23CD71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382267" y="-4094231"/>
            <a:ext cx="384048" cy="8572509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948239-9C75-A7C2-06EB-4D208E14E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619494"/>
              </p:ext>
            </p:extLst>
          </p:nvPr>
        </p:nvGraphicFramePr>
        <p:xfrm>
          <a:off x="527045" y="1029176"/>
          <a:ext cx="8089909" cy="34441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olorowe carvede dane na temat ludzi">
            <a:extLst>
              <a:ext uri="{FF2B5EF4-FFF2-40B4-BE49-F238E27FC236}">
                <a16:creationId xmlns:a16="http://schemas.microsoft.com/office/drawing/2014/main" id="{EA08DAC7-5822-F8DB-24F9-F6CD98E229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16" r="2383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A133C1E-CB83-47F3-8F35-94C2A7C58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471215" cy="515365"/>
          </a:xfrm>
        </p:spPr>
        <p:txBody>
          <a:bodyPr anchor="b">
            <a:normAutofit fontScale="90000"/>
          </a:bodyPr>
          <a:lstStyle/>
          <a:p>
            <a:r>
              <a:rPr lang="pl-PL" sz="2100" b="1" dirty="0"/>
              <a:t>Kto może skorzystać?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690" y="1639202"/>
            <a:ext cx="2210611" cy="4267076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FFFFFF"/>
                </a:solidFill>
              </a:rPr>
              <a:t>- Każda osoba, która złoży oświadczenie o braku możliwości poniesienia kosztów odpłatnej pomocy prawnej, w tym osoba fizyczna prowadząca jednoosobową działalność gospodarczą niezatrudniająca innych osób w ciągu ostatniego roku.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FFFFFF"/>
                </a:solidFill>
              </a:rPr>
              <a:t>- Osoba chcąca dokonać zgłoszenia naruszenia prawa w rozumieniu ustawy z dnia 14 czerwca 2024 r. o ochronie sygnalistów.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9E943A-225D-44B1-B345-D7FDBA43C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337" y="864108"/>
            <a:ext cx="2305435" cy="5120639"/>
          </a:xfrm>
        </p:spPr>
        <p:txBody>
          <a:bodyPr>
            <a:normAutofit/>
          </a:bodyPr>
          <a:lstStyle/>
          <a:p>
            <a:pPr algn="r"/>
            <a:r>
              <a:rPr lang="pl-PL" dirty="0">
                <a:solidFill>
                  <a:schemeClr val="tx1">
                    <a:lumMod val="85000"/>
                    <a:lumOff val="15000"/>
                  </a:schemeClr>
                </a:solidFill>
              </a:rPr>
              <a:t>Zakres świadczonej pomocy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6464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1800" dirty="0"/>
              <a:t>Nieodpłatna pomoc prawna:</a:t>
            </a:r>
          </a:p>
          <a:p>
            <a:r>
              <a:rPr lang="pl-PL" sz="1800" dirty="0"/>
              <a:t>Udzielanie informacji o obowiązujących przepisach prawa.</a:t>
            </a:r>
          </a:p>
          <a:p>
            <a:r>
              <a:rPr lang="pl-PL" sz="1800" dirty="0"/>
              <a:t>Wskazywanie sposobu rozwiązania problemu prawnego.</a:t>
            </a:r>
          </a:p>
          <a:p>
            <a:r>
              <a:rPr lang="pl-PL" sz="1800" dirty="0"/>
              <a:t>Pomoc w sporządzaniu pism (z wyjątkiem pism procesowych w toczących się postępowaniach przygotowawczym, sądowym i </a:t>
            </a:r>
            <a:r>
              <a:rPr lang="pl-PL" sz="1800" dirty="0" err="1"/>
              <a:t>sądowoadministracyjnym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/>
              <a:t>Nieodpłatne poradnictwo obywatelskie:</a:t>
            </a:r>
          </a:p>
          <a:p>
            <a:r>
              <a:rPr lang="pl-PL" sz="1800" dirty="0"/>
              <a:t>Pomoc w rozwiązywaniu problemów życia codziennego, takich jak zadłużenie, sprawy rodzinne czy mieszkaniowe, w tym sporządzenie wspólnie z osobą uprawnioną planu działania i pomoc w jego realizacji. </a:t>
            </a:r>
          </a:p>
          <a:p>
            <a:endParaRPr lang="pl-PL" sz="1800" dirty="0"/>
          </a:p>
          <a:p>
            <a:pPr marL="0" indent="0">
              <a:buNone/>
            </a:pPr>
            <a:r>
              <a:rPr lang="pl-PL" sz="1800" dirty="0"/>
              <a:t>Nieodpłatna mediacja:</a:t>
            </a:r>
          </a:p>
          <a:p>
            <a:r>
              <a:rPr lang="pl-PL" sz="1800" dirty="0"/>
              <a:t>Poinformowanie o możliwości skorzystania z takiej metody rozwiązywania sporów, przeprowadzenie mediacji oraz innych formalności związanych z jej skorzystania.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1B2248-1CEB-F167-7D14-2D2D01490F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34" r="8400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A133C1E-CB83-47F3-8F35-94C2A7C58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040" y="960866"/>
            <a:ext cx="2210611" cy="880250"/>
          </a:xfrm>
        </p:spPr>
        <p:txBody>
          <a:bodyPr anchor="b">
            <a:normAutofit/>
          </a:bodyPr>
          <a:lstStyle/>
          <a:p>
            <a:r>
              <a:rPr lang="pl-PL" sz="2100" dirty="0"/>
              <a:t>Jak uzyskać pomoc?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690" y="1956816"/>
            <a:ext cx="2210611" cy="3949462"/>
          </a:xfrm>
        </p:spPr>
        <p:txBody>
          <a:bodyPr anchor="t">
            <a:normAutofit lnSpcReduction="10000"/>
          </a:bodyPr>
          <a:lstStyle/>
          <a:p>
            <a:r>
              <a:rPr lang="pl-PL" sz="1200" dirty="0">
                <a:solidFill>
                  <a:srgbClr val="FFFFFF"/>
                </a:solidFill>
              </a:rPr>
              <a:t>Lokalizacja punktów:</a:t>
            </a:r>
          </a:p>
          <a:p>
            <a:r>
              <a:rPr lang="pl-PL" sz="1200" dirty="0">
                <a:solidFill>
                  <a:srgbClr val="FFFFFF"/>
                </a:solidFill>
              </a:rPr>
              <a:t>- Punkty pomocy znajdują się w każdej gminie i powiecie. Listę punktów pomocy i harmonogramy ich funkcjonowania znajdziesz na stronie internetowej właściwego Starostwa Powiatowego lub Urzędu Miasta.</a:t>
            </a:r>
          </a:p>
          <a:p>
            <a:r>
              <a:rPr lang="pl-PL" sz="1200" dirty="0">
                <a:solidFill>
                  <a:srgbClr val="FFFFFF"/>
                </a:solidFill>
              </a:rPr>
              <a:t>Rezerwacja wizyty:</a:t>
            </a:r>
          </a:p>
          <a:p>
            <a:r>
              <a:rPr lang="pl-PL" sz="1200" dirty="0">
                <a:solidFill>
                  <a:srgbClr val="FFFFFF"/>
                </a:solidFill>
              </a:rPr>
              <a:t>- Telefonicznie lub online poprzez: </a:t>
            </a:r>
          </a:p>
          <a:p>
            <a:r>
              <a:rPr lang="pl-PL" sz="1200" dirty="0">
                <a:solidFill>
                  <a:srgbClr val="FFFFFF"/>
                </a:solidFill>
              </a:rPr>
              <a:t>zapisy-np.ms.gov.pl</a:t>
            </a:r>
          </a:p>
          <a:p>
            <a:endParaRPr lang="pl-PL" sz="1200" dirty="0">
              <a:solidFill>
                <a:srgbClr val="FFFFFF"/>
              </a:solidFill>
            </a:endParaRPr>
          </a:p>
          <a:p>
            <a:r>
              <a:rPr lang="pl-PL" sz="1200" dirty="0">
                <a:solidFill>
                  <a:srgbClr val="FFFFFF"/>
                </a:solidFill>
              </a:rPr>
              <a:t>Konsultacje zdalne:</a:t>
            </a:r>
          </a:p>
          <a:p>
            <a:r>
              <a:rPr lang="pl-PL" sz="1200" dirty="0">
                <a:solidFill>
                  <a:srgbClr val="FFFFFF"/>
                </a:solidFill>
              </a:rPr>
              <a:t>- Możliwość uzyskania pomocy telefonicznej lub </a:t>
            </a:r>
            <a:br>
              <a:rPr lang="pl-PL" sz="1200" dirty="0">
                <a:solidFill>
                  <a:srgbClr val="FFFFFF"/>
                </a:solidFill>
              </a:rPr>
            </a:br>
            <a:r>
              <a:rPr lang="pl-PL" sz="1200" dirty="0">
                <a:solidFill>
                  <a:srgbClr val="FFFFFF"/>
                </a:solidFill>
              </a:rPr>
              <a:t>e-mailowej.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9E943A-225D-44B1-B345-D7FDBA43C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Kto świadczy pomoc?</a:t>
            </a: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9394398-A107-1A80-69A5-EAFE68198F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1864521"/>
              </p:ext>
            </p:extLst>
          </p:nvPr>
        </p:nvGraphicFramePr>
        <p:xfrm>
          <a:off x="2901951" y="864108"/>
          <a:ext cx="54864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0516254-1D9F-4F3A-9870-3A3280BE2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337" y="864108"/>
            <a:ext cx="2305435" cy="5120639"/>
          </a:xfrm>
        </p:spPr>
        <p:txBody>
          <a:bodyPr>
            <a:normAutofit/>
          </a:bodyPr>
          <a:lstStyle/>
          <a:p>
            <a:pPr algn="r"/>
            <a:r>
              <a:rPr lang="pl-PL">
                <a:solidFill>
                  <a:schemeClr val="tx1">
                    <a:lumMod val="85000"/>
                    <a:lumOff val="15000"/>
                  </a:schemeClr>
                </a:solidFill>
              </a:rPr>
              <a:t>Wyjątki i ograniczenia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14672B-27A5-4CDA-ABAF-5E4CF4B41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65200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89589C-2C90-4407-A995-05EC3DD7A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13346" y="2085681"/>
            <a:ext cx="0" cy="2686639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6921" y="864108"/>
            <a:ext cx="4433008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System </a:t>
            </a:r>
            <a:r>
              <a:rPr dirty="0" err="1"/>
              <a:t>nie</a:t>
            </a:r>
            <a:r>
              <a:rPr dirty="0"/>
              <a:t> </a:t>
            </a:r>
            <a:r>
              <a:rPr dirty="0" err="1"/>
              <a:t>obejmuje</a:t>
            </a:r>
            <a:r>
              <a:rPr dirty="0"/>
              <a:t>:</a:t>
            </a:r>
          </a:p>
          <a:p>
            <a:r>
              <a:rPr dirty="0" err="1"/>
              <a:t>Sporządzania</a:t>
            </a:r>
            <a:r>
              <a:rPr dirty="0"/>
              <a:t> </a:t>
            </a:r>
            <a:r>
              <a:rPr dirty="0" err="1"/>
              <a:t>pism</a:t>
            </a:r>
            <a:r>
              <a:rPr dirty="0"/>
              <a:t> </a:t>
            </a:r>
            <a:r>
              <a:rPr dirty="0" err="1"/>
              <a:t>procesowych</a:t>
            </a:r>
            <a:r>
              <a:rPr lang="pl-PL" dirty="0"/>
              <a:t> w toczących się postępowaniach</a:t>
            </a:r>
            <a:r>
              <a:rPr dirty="0"/>
              <a:t>.</a:t>
            </a:r>
          </a:p>
          <a:p>
            <a:r>
              <a:rPr dirty="0" err="1"/>
              <a:t>Reprezentowania</a:t>
            </a:r>
            <a:r>
              <a:rPr dirty="0"/>
              <a:t> </a:t>
            </a:r>
            <a:r>
              <a:rPr dirty="0" err="1"/>
              <a:t>przed</a:t>
            </a:r>
            <a:r>
              <a:rPr dirty="0"/>
              <a:t> </a:t>
            </a:r>
            <a:r>
              <a:rPr dirty="0" err="1"/>
              <a:t>sądami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organami</a:t>
            </a:r>
            <a:r>
              <a:rPr dirty="0"/>
              <a:t> </a:t>
            </a:r>
            <a:r>
              <a:rPr dirty="0" err="1"/>
              <a:t>administracji</a:t>
            </a:r>
            <a:r>
              <a:rPr dirty="0"/>
              <a:t> </a:t>
            </a:r>
            <a:r>
              <a:rPr dirty="0" err="1"/>
              <a:t>publicznej</a:t>
            </a:r>
            <a:r>
              <a:rPr dirty="0"/>
              <a:t>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Cel</a:t>
            </a:r>
            <a:r>
              <a:rPr lang="pl-PL" dirty="0"/>
              <a:t>em systemu jest</a:t>
            </a:r>
            <a:r>
              <a:rPr dirty="0"/>
              <a:t> </a:t>
            </a:r>
            <a:r>
              <a:rPr lang="pl-PL" dirty="0"/>
              <a:t>s</a:t>
            </a:r>
            <a:r>
              <a:rPr dirty="0" err="1"/>
              <a:t>kupienie</a:t>
            </a:r>
            <a:r>
              <a:rPr dirty="0"/>
              <a:t> </a:t>
            </a:r>
            <a:r>
              <a:rPr dirty="0" err="1"/>
              <a:t>się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pomocy</a:t>
            </a:r>
            <a:r>
              <a:rPr dirty="0"/>
              <a:t> o </a:t>
            </a:r>
            <a:r>
              <a:rPr dirty="0" err="1"/>
              <a:t>charakterze</a:t>
            </a:r>
            <a:r>
              <a:rPr dirty="0"/>
              <a:t> </a:t>
            </a:r>
            <a:r>
              <a:rPr lang="pl-PL" dirty="0"/>
              <a:t>d</a:t>
            </a:r>
            <a:r>
              <a:rPr dirty="0" err="1"/>
              <a:t>oradczym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informacyjnym</a:t>
            </a:r>
            <a:r>
              <a:rPr lang="pl-PL" dirty="0"/>
              <a:t> oraz zwiększenie świadomości prawnej społeczeństwa. </a:t>
            </a:r>
            <a:endParaRPr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206779-5C74-4555-94BC-5845C92EC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2991" y="767825"/>
            <a:ext cx="381009" cy="5328173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Dlaczego warto korzystać?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33207A-FB0D-33A1-E180-E75D536CCF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4601488"/>
              </p:ext>
            </p:extLst>
          </p:nvPr>
        </p:nvGraphicFramePr>
        <p:xfrm>
          <a:off x="2901951" y="864108"/>
          <a:ext cx="5486400" cy="512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7"/>
            <a:ext cx="2210611" cy="4601183"/>
          </a:xfrm>
        </p:spPr>
        <p:txBody>
          <a:bodyPr>
            <a:normAutofit/>
          </a:bodyPr>
          <a:lstStyle/>
          <a:p>
            <a:r>
              <a:rPr lang="pl-PL" sz="2300"/>
              <a:t>Rola </a:t>
            </a:r>
            <a:r>
              <a:rPr lang="pl-PL" sz="2300" err="1"/>
              <a:t>samorządów</a:t>
            </a:r>
            <a:r>
              <a:rPr lang="pl-PL" sz="2300"/>
              <a:t> </a:t>
            </a:r>
            <a:r>
              <a:rPr lang="pl-PL" sz="2300" err="1"/>
              <a:t>i</a:t>
            </a:r>
            <a:r>
              <a:rPr lang="pl-PL" sz="2300"/>
              <a:t> </a:t>
            </a:r>
            <a:r>
              <a:rPr lang="pl-PL" sz="2300" err="1"/>
              <a:t>organizacji</a:t>
            </a:r>
            <a:r>
              <a:rPr lang="pl-PL" sz="2300"/>
              <a:t> pozarządowych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167B705-2751-7364-716F-E1CEDFD2A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1949" y="864108"/>
            <a:ext cx="3223277" cy="512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Rola samorządów i organizacji pozarządowych </a:t>
            </a:r>
            <a:b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l-PL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 systemie nieodpłatnej pomocy prawnej jest kluczowa, ponieważ pełnią one istotne funkcje w organizacji, świadczeniu i monitorowaniu usług pomocy prawnej, poradnictwa obywatelskiego oraz edukacji prawnej. Poniżej omówiono ich zadania i znaczenie.</a:t>
            </a:r>
          </a:p>
          <a:p>
            <a:endParaRPr lang="pl-PL" dirty="0"/>
          </a:p>
        </p:txBody>
      </p:sp>
      <p:pic>
        <p:nvPicPr>
          <p:cNvPr id="8" name="Graphic 7" descr="Rozpoczynanie pracy">
            <a:extLst>
              <a:ext uri="{FF2B5EF4-FFF2-40B4-BE49-F238E27FC236}">
                <a16:creationId xmlns:a16="http://schemas.microsoft.com/office/drawing/2014/main" id="{21745102-8F30-909F-6116-E5DCE621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3590" y="2125980"/>
            <a:ext cx="2606040" cy="26060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amka">
  <a:themeElements>
    <a:clrScheme name="Ramka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Ramka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mk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TM03457475[[fn=Ramka]]</Template>
  <TotalTime>62</TotalTime>
  <Words>763</Words>
  <Application>Microsoft Office PowerPoint</Application>
  <PresentationFormat>Pokaz na ekranie (4:3)</PresentationFormat>
  <Paragraphs>66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Aptos</vt:lpstr>
      <vt:lpstr>Arial</vt:lpstr>
      <vt:lpstr>Corbel</vt:lpstr>
      <vt:lpstr>Wingdings 2</vt:lpstr>
      <vt:lpstr>Ramka</vt:lpstr>
      <vt:lpstr>Poznaj System Nieodpłatnej Pomocy Prawnej</vt:lpstr>
      <vt:lpstr>Wprowadzenie</vt:lpstr>
      <vt:lpstr>Kto może skorzystać?</vt:lpstr>
      <vt:lpstr>Zakres świadczonej pomocy</vt:lpstr>
      <vt:lpstr>Jak uzyskać pomoc?</vt:lpstr>
      <vt:lpstr>Kto świadczy pomoc?</vt:lpstr>
      <vt:lpstr>Wyjątki i ograniczenia</vt:lpstr>
      <vt:lpstr>Dlaczego warto korzystać?</vt:lpstr>
      <vt:lpstr>Rola samorządów i organizacji pozarządowych</vt:lpstr>
      <vt:lpstr>Rola samorządów i organizacji pozarządowych</vt:lpstr>
      <vt:lpstr>Rola samorządów i organizacji pozarządowych</vt:lpstr>
      <vt:lpstr>Podsumowanie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Daria Liushnevska</dc:creator>
  <cp:keywords/>
  <dc:description>generated using python-pptx</dc:description>
  <cp:lastModifiedBy>Daria Liushnevska</cp:lastModifiedBy>
  <cp:revision>15</cp:revision>
  <dcterms:created xsi:type="dcterms:W3CDTF">2013-01-27T09:14:16Z</dcterms:created>
  <dcterms:modified xsi:type="dcterms:W3CDTF">2024-11-22T08:06:38Z</dcterms:modified>
  <cp:category/>
</cp:coreProperties>
</file>